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0998" y="2206411"/>
            <a:ext cx="6815669" cy="1515533"/>
          </a:xfrm>
        </p:spPr>
        <p:txBody>
          <a:bodyPr/>
          <a:lstStyle/>
          <a:p>
            <a:r>
              <a:rPr lang="en-US" dirty="0">
                <a:latin typeface="AR CHRISTY" panose="02000000000000000000" pitchFamily="2" charset="0"/>
              </a:rPr>
              <a:t>Summarizing Non Fiction</a:t>
            </a:r>
          </a:p>
        </p:txBody>
      </p:sp>
    </p:spTree>
    <p:extLst>
      <p:ext uri="{BB962C8B-B14F-4D97-AF65-F5344CB8AC3E}">
        <p14:creationId xmlns:p14="http://schemas.microsoft.com/office/powerpoint/2010/main" val="30362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753598" cy="6790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 CHRISTY" panose="02000000000000000000" pitchFamily="2" charset="0"/>
              </a:rPr>
              <a:t>A good summary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2800" b="1" dirty="0">
                <a:latin typeface="Arial Narrow" panose="020B0606020202030204" pitchFamily="34" charset="0"/>
              </a:rPr>
              <a:t>Details about the person’s early life (</a:t>
            </a:r>
            <a:r>
              <a:rPr lang="en-US" sz="2800" b="1" dirty="0" err="1">
                <a:latin typeface="Arial Narrow" panose="020B0606020202030204" pitchFamily="34" charset="0"/>
              </a:rPr>
              <a:t>Infancia</a:t>
            </a:r>
            <a:r>
              <a:rPr lang="en-US" sz="2800" b="1" dirty="0">
                <a:latin typeface="Arial Narrow" panose="020B0606020202030204" pitchFamily="34" charset="0"/>
              </a:rPr>
              <a:t>)</a:t>
            </a:r>
            <a:endParaRPr lang="en-US" sz="4000" b="1" dirty="0">
              <a:latin typeface="Arial Narrow" panose="020B0606020202030204" pitchFamily="34" charset="0"/>
            </a:endParaRPr>
          </a:p>
          <a:p>
            <a:pPr lvl="1"/>
            <a:r>
              <a:rPr lang="en-US" sz="2800" b="1" dirty="0">
                <a:latin typeface="Arial Narrow" panose="020B0606020202030204" pitchFamily="34" charset="0"/>
              </a:rPr>
              <a:t>Details about obstacles the subject faced (</a:t>
            </a:r>
            <a:r>
              <a:rPr lang="en-US" sz="2800" b="1" dirty="0" err="1">
                <a:latin typeface="Arial Narrow" panose="020B0606020202030204" pitchFamily="34" charset="0"/>
              </a:rPr>
              <a:t>Problemas</a:t>
            </a:r>
            <a:r>
              <a:rPr lang="en-US" sz="2800" b="1" dirty="0">
                <a:latin typeface="Arial Narrow" panose="020B0606020202030204" pitchFamily="34" charset="0"/>
              </a:rPr>
              <a:t>)</a:t>
            </a:r>
            <a:endParaRPr lang="en-US" sz="4000" b="1" dirty="0">
              <a:latin typeface="Arial Narrow" panose="020B0606020202030204" pitchFamily="34" charset="0"/>
            </a:endParaRPr>
          </a:p>
          <a:p>
            <a:pPr lvl="1"/>
            <a:r>
              <a:rPr lang="en-US" sz="2800" b="1" dirty="0">
                <a:latin typeface="Arial Narrow" panose="020B0606020202030204" pitchFamily="34" charset="0"/>
              </a:rPr>
              <a:t>The ways in which the person solved those problems (</a:t>
            </a:r>
            <a:r>
              <a:rPr lang="en-US" sz="2800" b="1" dirty="0" err="1">
                <a:latin typeface="Arial Narrow" panose="020B0606020202030204" pitchFamily="34" charset="0"/>
              </a:rPr>
              <a:t>Resolucion</a:t>
            </a:r>
            <a:r>
              <a:rPr lang="en-US" sz="2800" b="1" dirty="0">
                <a:latin typeface="Arial Narrow" panose="020B0606020202030204" pitchFamily="34" charset="0"/>
              </a:rPr>
              <a:t> de </a:t>
            </a:r>
            <a:r>
              <a:rPr lang="en-US" sz="2800" b="1" dirty="0" err="1">
                <a:latin typeface="Arial Narrow" panose="020B0606020202030204" pitchFamily="34" charset="0"/>
              </a:rPr>
              <a:t>problemas</a:t>
            </a:r>
            <a:r>
              <a:rPr lang="en-US" sz="2800" b="1" dirty="0">
                <a:latin typeface="Arial Narrow" panose="020B0606020202030204" pitchFamily="34" charset="0"/>
              </a:rPr>
              <a:t>)</a:t>
            </a:r>
            <a:endParaRPr lang="en-US" sz="4000" b="1" dirty="0">
              <a:latin typeface="Arial Narrow" panose="020B0606020202030204" pitchFamily="34" charset="0"/>
            </a:endParaRPr>
          </a:p>
          <a:p>
            <a:pPr lvl="1"/>
            <a:r>
              <a:rPr lang="en-US" sz="2800" b="1" dirty="0">
                <a:latin typeface="Arial Narrow" panose="020B0606020202030204" pitchFamily="34" charset="0"/>
              </a:rPr>
              <a:t>The lasting influence or significance the subject had on our lives today (</a:t>
            </a:r>
            <a:r>
              <a:rPr lang="en-US" sz="2800" b="1" dirty="0" err="1">
                <a:latin typeface="Arial Narrow" panose="020B0606020202030204" pitchFamily="34" charset="0"/>
              </a:rPr>
              <a:t>Influencia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en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nuestras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vidas</a:t>
            </a:r>
            <a:r>
              <a:rPr lang="en-US" sz="2800" b="1" dirty="0">
                <a:latin typeface="Arial Narrow" panose="020B0606020202030204" pitchFamily="34" charset="0"/>
              </a:rPr>
              <a:t>)</a:t>
            </a:r>
            <a:endParaRPr lang="en-US" sz="4000" b="1" dirty="0">
              <a:latin typeface="Arial Narrow" panose="020B0606020202030204" pitchFamily="34" charset="0"/>
            </a:endParaRPr>
          </a:p>
          <a:p>
            <a:pPr lvl="1"/>
            <a:r>
              <a:rPr lang="en-US" sz="2800" b="1" dirty="0">
                <a:latin typeface="Arial Narrow" panose="020B0606020202030204" pitchFamily="34" charset="0"/>
              </a:rPr>
              <a:t>The theme or message communicated by the subject’s life experiences. (</a:t>
            </a:r>
            <a:r>
              <a:rPr lang="en-US" sz="2800" b="1" dirty="0" err="1">
                <a:latin typeface="Arial Narrow" panose="020B0606020202030204" pitchFamily="34" charset="0"/>
              </a:rPr>
              <a:t>Tema</a:t>
            </a:r>
            <a:r>
              <a:rPr lang="en-US" sz="2800" b="1" dirty="0">
                <a:latin typeface="Arial Narrow" panose="020B0606020202030204" pitchFamily="34" charset="0"/>
              </a:rPr>
              <a:t>)</a:t>
            </a:r>
          </a:p>
          <a:p>
            <a:pPr lvl="1"/>
            <a:endParaRPr lang="en-US" sz="4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9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 CHRISTY" panose="02000000000000000000" pitchFamily="2" charset="0"/>
              </a:rPr>
              <a:t>Summaries do NOT include:</a:t>
            </a:r>
            <a:br>
              <a:rPr lang="en-US" sz="6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/>
              <a:t>Exact language copied from the text</a:t>
            </a:r>
            <a:endParaRPr lang="en-US" sz="5400" dirty="0"/>
          </a:p>
          <a:p>
            <a:pPr lvl="1"/>
            <a:r>
              <a:rPr lang="en-US" sz="4000" dirty="0"/>
              <a:t>Retelling only the beginning, middle, and end of the story</a:t>
            </a:r>
            <a:endParaRPr lang="en-US" sz="5400" dirty="0"/>
          </a:p>
          <a:p>
            <a:pPr lvl="1"/>
            <a:r>
              <a:rPr lang="en-US" sz="4000" dirty="0"/>
              <a:t>Our opinions about the story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45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99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 CHRISTY</vt:lpstr>
      <vt:lpstr>Arial</vt:lpstr>
      <vt:lpstr>Arial Narrow</vt:lpstr>
      <vt:lpstr>Garamond</vt:lpstr>
      <vt:lpstr>Organic</vt:lpstr>
      <vt:lpstr>Summarizing Non Fiction</vt:lpstr>
      <vt:lpstr>A good summary includes</vt:lpstr>
      <vt:lpstr>Summaries do NOT include: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Summarizing Non Fiction</dc:title>
  <dc:creator>yeimi Vel</dc:creator>
  <cp:lastModifiedBy>yeimi Vel</cp:lastModifiedBy>
  <cp:revision>1</cp:revision>
  <dcterms:created xsi:type="dcterms:W3CDTF">2016-09-23T00:09:18Z</dcterms:created>
  <dcterms:modified xsi:type="dcterms:W3CDTF">2016-09-23T00:16:35Z</dcterms:modified>
</cp:coreProperties>
</file>