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89500" autoAdjust="0"/>
  </p:normalViewPr>
  <p:slideViewPr>
    <p:cSldViewPr>
      <p:cViewPr>
        <p:scale>
          <a:sx n="70" d="100"/>
          <a:sy n="70" d="100"/>
        </p:scale>
        <p:origin x="-13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Subtitle 2"/>
          <p:cNvSpPr>
            <a:spLocks noGrp="1"/>
          </p:cNvSpPr>
          <p:nvPr>
            <p:ph type="subTitle" idx="1" hasCustomPrompt="1"/>
          </p:nvPr>
        </p:nvSpPr>
        <p:spPr>
          <a:xfrm>
            <a:off x="1371600" y="4724400"/>
            <a:ext cx="6400800" cy="685800"/>
          </a:xfrm>
          <a:solidFill>
            <a:srgbClr val="0070C0"/>
          </a:solidFill>
        </p:spPr>
        <p:style>
          <a:lnRef idx="3">
            <a:schemeClr val="lt1"/>
          </a:lnRef>
          <a:fillRef idx="1">
            <a:schemeClr val="accent1"/>
          </a:fillRef>
          <a:effectRef idx="1">
            <a:schemeClr val="accent1"/>
          </a:effectRef>
          <a:fontRef idx="none"/>
        </p:style>
        <p:txBody>
          <a:bodyPr>
            <a:noAutofit/>
          </a:bodyPr>
          <a:lstStyle>
            <a:lvl1pPr marL="0" indent="0" algn="ctr">
              <a:buNone/>
              <a:defRPr sz="4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Subject Here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5" name="Rectangle 34"/>
          <p:cNvSpPr/>
          <p:nvPr userDrawn="1"/>
        </p:nvSpPr>
        <p:spPr>
          <a:xfrm>
            <a:off x="0" y="1143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36" name="Rectangle 35"/>
          <p:cNvSpPr/>
          <p:nvPr userDrawn="1"/>
        </p:nvSpPr>
        <p:spPr>
          <a:xfrm>
            <a:off x="1828800" y="0"/>
            <a:ext cx="1828800" cy="1143000"/>
          </a:xfrm>
          <a:prstGeom prst="rect">
            <a:avLst/>
          </a:prstGeom>
          <a:ln>
            <a:solidFill>
              <a:srgbClr val="002060"/>
            </a:solidFill>
          </a:ln>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37" name="Rectangle 36"/>
          <p:cNvSpPr/>
          <p:nvPr userDrawn="1"/>
        </p:nvSpPr>
        <p:spPr>
          <a:xfrm>
            <a:off x="3657600" y="0"/>
            <a:ext cx="1828800" cy="1143000"/>
          </a:xfrm>
          <a:prstGeom prst="rect">
            <a:avLst/>
          </a:prstGeom>
          <a:ln>
            <a:solidFill>
              <a:srgbClr val="002060"/>
            </a:solidFill>
          </a:ln>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38" name="Rectangle 37"/>
          <p:cNvSpPr/>
          <p:nvPr userDrawn="1"/>
        </p:nvSpPr>
        <p:spPr>
          <a:xfrm>
            <a:off x="5486400" y="0"/>
            <a:ext cx="1828800" cy="1143000"/>
          </a:xfrm>
          <a:prstGeom prst="rect">
            <a:avLst/>
          </a:prstGeom>
          <a:ln>
            <a:solidFill>
              <a:srgbClr val="002060"/>
            </a:solidFill>
          </a:ln>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39" name="Rectangle 38"/>
          <p:cNvSpPr/>
          <p:nvPr userDrawn="1"/>
        </p:nvSpPr>
        <p:spPr>
          <a:xfrm>
            <a:off x="7315200" y="0"/>
            <a:ext cx="1828800" cy="1143000"/>
          </a:xfrm>
          <a:prstGeom prst="rect">
            <a:avLst/>
          </a:prstGeom>
          <a:ln>
            <a:solidFill>
              <a:srgbClr val="002060"/>
            </a:solidFill>
          </a:ln>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40" name="Rectangle 39"/>
          <p:cNvSpPr/>
          <p:nvPr userDrawn="1"/>
        </p:nvSpPr>
        <p:spPr>
          <a:xfrm>
            <a:off x="0" y="2286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49" name="Rectangle 48"/>
          <p:cNvSpPr/>
          <p:nvPr userDrawn="1"/>
        </p:nvSpPr>
        <p:spPr>
          <a:xfrm>
            <a:off x="0" y="3429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54" name="Rectangle 53"/>
          <p:cNvSpPr/>
          <p:nvPr userDrawn="1"/>
        </p:nvSpPr>
        <p:spPr>
          <a:xfrm>
            <a:off x="0" y="4572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55" name="Rectangle 54"/>
          <p:cNvSpPr/>
          <p:nvPr userDrawn="1"/>
        </p:nvSpPr>
        <p:spPr>
          <a:xfrm>
            <a:off x="0" y="5715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60" name="Rectangle 59"/>
          <p:cNvSpPr/>
          <p:nvPr userDrawn="1"/>
        </p:nvSpPr>
        <p:spPr>
          <a:xfrm>
            <a:off x="0" y="0"/>
            <a:ext cx="1828800" cy="1143000"/>
          </a:xfrm>
          <a:prstGeom prst="rect">
            <a:avLst/>
          </a:prstGeom>
          <a:ln>
            <a:solidFill>
              <a:srgbClr val="002060"/>
            </a:solidFill>
          </a:ln>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65" name="Rectangle 64"/>
          <p:cNvSpPr/>
          <p:nvPr userDrawn="1"/>
        </p:nvSpPr>
        <p:spPr>
          <a:xfrm>
            <a:off x="1828800" y="1143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66" name="Rectangle 65"/>
          <p:cNvSpPr/>
          <p:nvPr userDrawn="1"/>
        </p:nvSpPr>
        <p:spPr>
          <a:xfrm>
            <a:off x="3657600" y="1143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67" name="Rectangle 66"/>
          <p:cNvSpPr/>
          <p:nvPr userDrawn="1"/>
        </p:nvSpPr>
        <p:spPr>
          <a:xfrm>
            <a:off x="5486400" y="1143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68" name="Rectangle 67"/>
          <p:cNvSpPr/>
          <p:nvPr userDrawn="1"/>
        </p:nvSpPr>
        <p:spPr>
          <a:xfrm>
            <a:off x="7315200" y="1143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69" name="Rectangle 68"/>
          <p:cNvSpPr/>
          <p:nvPr userDrawn="1"/>
        </p:nvSpPr>
        <p:spPr>
          <a:xfrm>
            <a:off x="1828800" y="2286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70" name="Rectangle 69"/>
          <p:cNvSpPr/>
          <p:nvPr userDrawn="1"/>
        </p:nvSpPr>
        <p:spPr>
          <a:xfrm>
            <a:off x="3657600" y="2286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71" name="Rectangle 70"/>
          <p:cNvSpPr/>
          <p:nvPr userDrawn="1"/>
        </p:nvSpPr>
        <p:spPr>
          <a:xfrm>
            <a:off x="5486400" y="2286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72" name="Rectangle 71"/>
          <p:cNvSpPr/>
          <p:nvPr userDrawn="1"/>
        </p:nvSpPr>
        <p:spPr>
          <a:xfrm>
            <a:off x="7315200" y="2286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73" name="Rectangle 72"/>
          <p:cNvSpPr/>
          <p:nvPr userDrawn="1"/>
        </p:nvSpPr>
        <p:spPr>
          <a:xfrm>
            <a:off x="1828800" y="3429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74" name="Rectangle 73"/>
          <p:cNvSpPr/>
          <p:nvPr userDrawn="1"/>
        </p:nvSpPr>
        <p:spPr>
          <a:xfrm>
            <a:off x="3657600" y="3429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75" name="Rectangle 74"/>
          <p:cNvSpPr/>
          <p:nvPr userDrawn="1"/>
        </p:nvSpPr>
        <p:spPr>
          <a:xfrm>
            <a:off x="5486400" y="3429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76" name="Rectangle 75"/>
          <p:cNvSpPr/>
          <p:nvPr userDrawn="1"/>
        </p:nvSpPr>
        <p:spPr>
          <a:xfrm>
            <a:off x="7315200" y="3429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77" name="Rectangle 76"/>
          <p:cNvSpPr/>
          <p:nvPr userDrawn="1"/>
        </p:nvSpPr>
        <p:spPr>
          <a:xfrm>
            <a:off x="1828800" y="4572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78" name="Rectangle 77"/>
          <p:cNvSpPr/>
          <p:nvPr userDrawn="1"/>
        </p:nvSpPr>
        <p:spPr>
          <a:xfrm>
            <a:off x="3657600" y="4572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79" name="Rectangle 78"/>
          <p:cNvSpPr/>
          <p:nvPr userDrawn="1"/>
        </p:nvSpPr>
        <p:spPr>
          <a:xfrm>
            <a:off x="5486400" y="4572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80" name="Rectangle 79"/>
          <p:cNvSpPr/>
          <p:nvPr userDrawn="1"/>
        </p:nvSpPr>
        <p:spPr>
          <a:xfrm>
            <a:off x="7315200" y="4572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81" name="Rectangle 80"/>
          <p:cNvSpPr/>
          <p:nvPr userDrawn="1"/>
        </p:nvSpPr>
        <p:spPr>
          <a:xfrm>
            <a:off x="1828800" y="5715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82" name="Rectangle 81"/>
          <p:cNvSpPr/>
          <p:nvPr userDrawn="1"/>
        </p:nvSpPr>
        <p:spPr>
          <a:xfrm>
            <a:off x="3657600" y="5715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83" name="Rectangle 82"/>
          <p:cNvSpPr/>
          <p:nvPr userDrawn="1"/>
        </p:nvSpPr>
        <p:spPr>
          <a:xfrm>
            <a:off x="5486400" y="5715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
        <p:nvSpPr>
          <p:cNvPr id="84" name="Rectangle 83"/>
          <p:cNvSpPr/>
          <p:nvPr userDrawn="1"/>
        </p:nvSpPr>
        <p:spPr>
          <a:xfrm>
            <a:off x="7315200" y="5715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4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72000"/>
          </a:xfrm>
          <a:prstGeom prst="rect">
            <a:avLst/>
          </a:prstGeom>
        </p:spPr>
        <p:txBody>
          <a:bodyPr vert="horz" lIns="91440" tIns="45720" rIns="91440" bIns="45720" rtlCol="0">
            <a:normAutofit/>
          </a:bodyPr>
          <a:lstStyle/>
          <a:p>
            <a:pPr lvl="0"/>
            <a:endParaRPr 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p:txStyles>
    <p:titleStyle>
      <a:lvl1pPr algn="ctr" defTabSz="9144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ctr" defTabSz="914400" rtl="0" eaLnBrk="1" latinLnBrk="0" hangingPunct="1">
        <a:spcBef>
          <a:spcPct val="20000"/>
        </a:spcBef>
        <a:buFont typeface="Arial" pitchFamily="34" charset="0"/>
        <a:buNone/>
        <a:defRPr sz="4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10.xml"/><Relationship Id="rId18" Type="http://schemas.openxmlformats.org/officeDocument/2006/relationships/slide" Target="slide11.xml"/><Relationship Id="rId26" Type="http://schemas.openxmlformats.org/officeDocument/2006/relationships/slide" Target="slide27.xml"/><Relationship Id="rId3" Type="http://schemas.openxmlformats.org/officeDocument/2006/relationships/slide" Target="slide8.xml"/><Relationship Id="rId21" Type="http://schemas.openxmlformats.org/officeDocument/2006/relationships/slide" Target="slide26.xml"/><Relationship Id="rId7" Type="http://schemas.openxmlformats.org/officeDocument/2006/relationships/slide" Target="slide4.xml"/><Relationship Id="rId12" Type="http://schemas.openxmlformats.org/officeDocument/2006/relationships/slide" Target="slide5.xml"/><Relationship Id="rId17" Type="http://schemas.openxmlformats.org/officeDocument/2006/relationships/slide" Target="slide6.xml"/><Relationship Id="rId25" Type="http://schemas.openxmlformats.org/officeDocument/2006/relationships/slide" Target="slide22.xml"/><Relationship Id="rId2" Type="http://schemas.openxmlformats.org/officeDocument/2006/relationships/slide" Target="slide3.xml"/><Relationship Id="rId16" Type="http://schemas.openxmlformats.org/officeDocument/2006/relationships/slide" Target="slide25.xml"/><Relationship Id="rId20"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9.xml"/><Relationship Id="rId24" Type="http://schemas.openxmlformats.org/officeDocument/2006/relationships/slide" Target="slide17.xml"/><Relationship Id="rId5" Type="http://schemas.openxmlformats.org/officeDocument/2006/relationships/slide" Target="slide18.xml"/><Relationship Id="rId15" Type="http://schemas.openxmlformats.org/officeDocument/2006/relationships/slide" Target="slide20.xml"/><Relationship Id="rId23"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16.xml"/><Relationship Id="rId4" Type="http://schemas.openxmlformats.org/officeDocument/2006/relationships/slide" Target="slide13.xml"/><Relationship Id="rId9" Type="http://schemas.openxmlformats.org/officeDocument/2006/relationships/slide" Target="slide19.xml"/><Relationship Id="rId14" Type="http://schemas.openxmlformats.org/officeDocument/2006/relationships/slide" Target="slide15.xml"/><Relationship Id="rId22"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feature=player_detailpage&amp;v=i_Psl0nFEzw" TargetMode="External"/><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youtube.com/watch?feature=player_embedded&amp;v=ylZgK42Lovw"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feature=player_detailpage&amp;v=l3keGElnSh4" TargetMode="External"/><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youtube.com/watch?v=6Gv57Fs2qS8&amp;feature=player_embedded"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youtube.com/watch?v=QNsibN4D36A&amp;feature=player_detailpage"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feature=player_detailpage&amp;v=3UU30-0J-Iw" TargetMode="External"/><Relationship Id="rId2" Type="http://schemas.openxmlformats.org/officeDocument/2006/relationships/slide" Target="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noAutofit/>
          </a:bodyPr>
          <a:lstStyle/>
          <a:p>
            <a:r>
              <a:rPr lang="en-US" sz="4000" dirty="0" smtClean="0"/>
              <a:t>Insert subject here</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Alexander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- 300</a:t>
            </a:r>
          </a:p>
        </p:txBody>
      </p:sp>
      <p:sp>
        <p:nvSpPr>
          <p:cNvPr id="6" name="Text Placeholder 5"/>
          <p:cNvSpPr txBox="1">
            <a:spLocks/>
          </p:cNvSpPr>
          <p:nvPr/>
        </p:nvSpPr>
        <p:spPr>
          <a:xfrm>
            <a:off x="457200" y="1524000"/>
            <a:ext cx="7848600" cy="22098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How do you think alexander felt when his friends left? What mad you think this? </a:t>
            </a:r>
            <a:endParaRPr kumimoji="0" lang="en-US" sz="3200" b="0" i="0" u="none" strike="noStrike" kern="1200" cap="none" spc="0" normalizeH="0" baseline="0" noProof="0" dirty="0" smtClean="0">
              <a:ln>
                <a:noFill/>
              </a:ln>
              <a:solidFill>
                <a:schemeClr val="tx1"/>
              </a:solidFill>
              <a:effectLst/>
              <a:uLnTx/>
              <a:uFillTx/>
            </a:endParaRPr>
          </a:p>
        </p:txBody>
      </p:sp>
      <p:sp>
        <p:nvSpPr>
          <p:cNvPr id="7" name="Action Button: Home 6">
            <a:hlinkClick r:id="rId2"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47800" y="4419600"/>
            <a:ext cx="6400800" cy="369332"/>
          </a:xfrm>
          <a:prstGeom prst="rect">
            <a:avLst/>
          </a:prstGeom>
          <a:noFill/>
        </p:spPr>
        <p:txBody>
          <a:bodyPr wrap="square" rtlCol="0">
            <a:spAutoFit/>
          </a:bodyPr>
          <a:lstStyle/>
          <a:p>
            <a:r>
              <a:rPr lang="en-US" dirty="0" smtClean="0"/>
              <a:t>Lonely, sad, abandoned. His facial expressions.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Alexander </a:t>
            </a:r>
            <a:r>
              <a:rPr kumimoji="0" lang="en-US" sz="4400" b="0" i="0" u="none" strike="noStrike" kern="1200" cap="none" spc="0" normalizeH="0" noProof="0" dirty="0" smtClean="0">
                <a:ln>
                  <a:noFill/>
                </a:ln>
                <a:solidFill>
                  <a:schemeClr val="tx1"/>
                </a:solidFill>
                <a:effectLst/>
                <a:uLnTx/>
                <a:uFillTx/>
                <a:latin typeface="+mj-lt"/>
                <a:ea typeface="+mj-ea"/>
                <a:cs typeface="+mj-cs"/>
              </a:rPr>
              <a:t>- 400</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ext Placeholder 5"/>
          <p:cNvSpPr txBox="1">
            <a:spLocks/>
          </p:cNvSpPr>
          <p:nvPr/>
        </p:nvSpPr>
        <p:spPr>
          <a:xfrm>
            <a:off x="457200" y="1524000"/>
            <a:ext cx="7848600" cy="23622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How</a:t>
            </a:r>
            <a:r>
              <a:rPr kumimoji="0" lang="en-US" sz="3600" b="0" i="0" u="none" strike="noStrike" kern="1200" cap="none" spc="0" normalizeH="0" noProof="0" dirty="0" smtClean="0">
                <a:ln>
                  <a:noFill/>
                </a:ln>
                <a:solidFill>
                  <a:schemeClr val="tx1"/>
                </a:solidFill>
                <a:effectLst/>
                <a:uLnTx/>
                <a:uFillTx/>
                <a:latin typeface="+mn-lt"/>
                <a:ea typeface="+mn-ea"/>
                <a:cs typeface="+mn-cs"/>
              </a:rPr>
              <a:t> do you think alexander felt when his friends rejoined him? Why?</a:t>
            </a:r>
          </a:p>
        </p:txBody>
      </p:sp>
      <p:sp>
        <p:nvSpPr>
          <p:cNvPr id="7" name="Action Button: Home 6">
            <a:hlinkClick r:id="rId2"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47800" y="4495800"/>
            <a:ext cx="6858000" cy="369332"/>
          </a:xfrm>
          <a:prstGeom prst="rect">
            <a:avLst/>
          </a:prstGeom>
          <a:noFill/>
        </p:spPr>
        <p:txBody>
          <a:bodyPr wrap="square" rtlCol="0">
            <a:spAutoFit/>
          </a:bodyPr>
          <a:lstStyle/>
          <a:p>
            <a:r>
              <a:rPr lang="en-US" dirty="0" smtClean="0"/>
              <a:t>Excited, relieved, overjoyed. He had a smile on his face again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Alexander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- 500</a:t>
            </a:r>
          </a:p>
        </p:txBody>
      </p:sp>
      <p:sp>
        <p:nvSpPr>
          <p:cNvPr id="6" name="Text Placeholder 5"/>
          <p:cNvSpPr txBox="1">
            <a:spLocks/>
          </p:cNvSpPr>
          <p:nvPr/>
        </p:nvSpPr>
        <p:spPr>
          <a:xfrm>
            <a:off x="457200" y="1524000"/>
            <a:ext cx="8229600" cy="22098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What</a:t>
            </a:r>
            <a:r>
              <a:rPr kumimoji="0" lang="en-US" sz="3600" b="0" i="0" u="none" strike="noStrike" kern="1200" cap="none" spc="0" normalizeH="0" noProof="0" dirty="0" smtClean="0">
                <a:ln>
                  <a:noFill/>
                </a:ln>
                <a:solidFill>
                  <a:schemeClr val="tx1"/>
                </a:solidFill>
                <a:effectLst/>
                <a:uLnTx/>
                <a:uFillTx/>
                <a:latin typeface="+mn-lt"/>
                <a:ea typeface="+mn-ea"/>
                <a:cs typeface="+mn-cs"/>
              </a:rPr>
              <a:t> do you think will happen to alexander next?</a:t>
            </a: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Action Button: Home 6">
            <a:hlinkClick r:id="rId2"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133600" y="4343400"/>
            <a:ext cx="5334000" cy="584775"/>
          </a:xfrm>
          <a:prstGeom prst="rect">
            <a:avLst/>
          </a:prstGeom>
          <a:noFill/>
        </p:spPr>
        <p:txBody>
          <a:bodyPr wrap="square" rtlCol="0">
            <a:spAutoFit/>
          </a:bodyPr>
          <a:lstStyle/>
          <a:p>
            <a:r>
              <a:rPr lang="en-US" sz="3200" dirty="0" smtClean="0"/>
              <a:t>Answers will vary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pictures– 100 </a:t>
            </a:r>
          </a:p>
        </p:txBody>
      </p:sp>
      <p:sp>
        <p:nvSpPr>
          <p:cNvPr id="6" name="Text Placeholder 5"/>
          <p:cNvSpPr txBox="1">
            <a:spLocks/>
          </p:cNvSpPr>
          <p:nvPr/>
        </p:nvSpPr>
        <p:spPr>
          <a:xfrm>
            <a:off x="457200" y="1524000"/>
            <a:ext cx="8229600" cy="51054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4800"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t>The cat broke the bowl to eat the fish </a:t>
            </a:r>
            <a:r>
              <a:rPr kumimoji="0" lang="en-US" sz="2800" b="0" i="0" u="none" strike="noStrike" kern="1200" cap="none" spc="0" normalizeH="0" baseline="0" noProof="0" dirty="0" smtClean="0">
                <a:ln>
                  <a:noFill/>
                </a:ln>
                <a:solidFill>
                  <a:schemeClr val="tx1"/>
                </a:solidFill>
                <a:effectLst/>
                <a:uLnTx/>
                <a:uFillTx/>
              </a:rPr>
              <a:t> </a:t>
            </a:r>
          </a:p>
        </p:txBody>
      </p:sp>
      <p:sp>
        <p:nvSpPr>
          <p:cNvPr id="7" name="Action Button: Home 6">
            <a:hlinkClick r:id="rId2"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17638"/>
            <a:ext cx="3200400" cy="308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pictures- 200</a:t>
            </a:r>
            <a:r>
              <a:rPr kumimoji="0" lang="en-US" sz="4400" b="0" i="0" u="none" strike="noStrike" kern="1200" cap="none" spc="0" normalizeH="0" noProof="0" dirty="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ext Placeholder 5"/>
          <p:cNvSpPr txBox="1">
            <a:spLocks/>
          </p:cNvSpPr>
          <p:nvPr/>
        </p:nvSpPr>
        <p:spPr>
          <a:xfrm>
            <a:off x="599364" y="2971800"/>
            <a:ext cx="8229600" cy="51054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dirty="0" smtClean="0"/>
              <a:t>A mud slide washed the road away</a:t>
            </a:r>
            <a:endParaRPr kumimoji="0" lang="en-US" sz="4000" b="0" i="0" u="none" strike="noStrike" kern="1200" cap="none" spc="0" normalizeH="0" baseline="0" noProof="0" dirty="0" smtClean="0">
              <a:ln>
                <a:noFill/>
              </a:ln>
              <a:solidFill>
                <a:schemeClr val="tx1"/>
              </a:solidFill>
              <a:effectLst/>
              <a:uLnTx/>
              <a:uFillTx/>
            </a:endParaRPr>
          </a:p>
        </p:txBody>
      </p:sp>
      <p:sp>
        <p:nvSpPr>
          <p:cNvPr id="7" name="Action Button: Home 6">
            <a:hlinkClick r:id="rId2"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1295401"/>
            <a:ext cx="4810125" cy="324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pictures</a:t>
            </a:r>
            <a:r>
              <a:rPr kumimoji="0" lang="en-US" sz="4400" b="0" i="0" u="none" strike="noStrike" kern="1200" cap="none" spc="0" normalizeH="0" noProof="0" dirty="0" smtClean="0">
                <a:ln>
                  <a:noFill/>
                </a:ln>
                <a:solidFill>
                  <a:schemeClr val="tx1"/>
                </a:solidFill>
                <a:effectLst/>
                <a:uLnTx/>
                <a:uFillTx/>
                <a:latin typeface="+mj-lt"/>
                <a:ea typeface="+mj-ea"/>
                <a:cs typeface="+mj-cs"/>
              </a:rPr>
              <a:t>- 300</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ext Placeholder 5"/>
          <p:cNvSpPr txBox="1">
            <a:spLocks/>
          </p:cNvSpPr>
          <p:nvPr/>
        </p:nvSpPr>
        <p:spPr>
          <a:xfrm>
            <a:off x="457200" y="1524000"/>
            <a:ext cx="8229600" cy="51054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The man slipped and dropped his papers</a:t>
            </a:r>
            <a:r>
              <a:rPr kumimoji="0" lang="en-US" sz="3200" b="0" i="0" u="none" strike="noStrike" kern="1200" cap="none" spc="0" normalizeH="0" baseline="0" noProof="0" dirty="0" smtClean="0">
                <a:ln>
                  <a:noFill/>
                </a:ln>
                <a:solidFill>
                  <a:schemeClr val="tx1"/>
                </a:solidFill>
                <a:effectLst/>
                <a:uLnTx/>
                <a:uFillTx/>
              </a:rPr>
              <a:t> </a:t>
            </a:r>
          </a:p>
        </p:txBody>
      </p:sp>
      <p:sp>
        <p:nvSpPr>
          <p:cNvPr id="7" name="Action Button: Home 6">
            <a:hlinkClick r:id="rId2"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75424"/>
            <a:ext cx="4572000" cy="3167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pictures</a:t>
            </a:r>
            <a:r>
              <a:rPr kumimoji="0" lang="en-US" sz="4400" b="0" i="0" u="none" strike="noStrike" kern="1200" cap="none" spc="0" normalizeH="0" noProof="0" dirty="0" smtClean="0">
                <a:ln>
                  <a:noFill/>
                </a:ln>
                <a:solidFill>
                  <a:schemeClr val="tx1"/>
                </a:solidFill>
                <a:effectLst/>
                <a:uLnTx/>
                <a:uFillTx/>
                <a:latin typeface="+mj-lt"/>
                <a:ea typeface="+mj-ea"/>
                <a:cs typeface="+mj-cs"/>
              </a:rPr>
              <a:t>- 400</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ext Placeholder 5"/>
          <p:cNvSpPr txBox="1">
            <a:spLocks/>
          </p:cNvSpPr>
          <p:nvPr/>
        </p:nvSpPr>
        <p:spPr>
          <a:xfrm>
            <a:off x="457200" y="1524000"/>
            <a:ext cx="8229600" cy="51054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600"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smtClean="0"/>
              <a:t>The usher is telling the woman in the theater to get off her phone</a:t>
            </a:r>
            <a:r>
              <a:rPr kumimoji="0" lang="en-US" sz="3600" b="0" i="0" u="none" strike="noStrike" kern="1200" cap="none" spc="0" normalizeH="0" baseline="0" noProof="0" dirty="0" smtClean="0">
                <a:ln>
                  <a:noFill/>
                </a:ln>
                <a:solidFill>
                  <a:schemeClr val="tx1"/>
                </a:solidFill>
                <a:effectLst/>
                <a:uLnTx/>
                <a:uFillTx/>
              </a:rPr>
              <a:t> </a:t>
            </a:r>
          </a:p>
        </p:txBody>
      </p:sp>
      <p:sp>
        <p:nvSpPr>
          <p:cNvPr id="7" name="Action Button: Home 6">
            <a:hlinkClick r:id="rId2"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143000"/>
            <a:ext cx="4951293" cy="352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pictures</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- 500</a:t>
            </a:r>
            <a:r>
              <a:rPr kumimoji="0" lang="en-US" sz="4400" b="0" i="0" u="none" strike="noStrike" kern="1200" cap="none" spc="0" normalizeH="0" noProof="0" dirty="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ext Placeholder 5"/>
          <p:cNvSpPr txBox="1">
            <a:spLocks/>
          </p:cNvSpPr>
          <p:nvPr/>
        </p:nvSpPr>
        <p:spPr>
          <a:xfrm>
            <a:off x="457200" y="1524000"/>
            <a:ext cx="8229600" cy="51054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4800" dirty="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4800" dirty="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t>The old man is calling his wife to see what he needs to get from the store</a:t>
            </a:r>
            <a:endParaRPr kumimoji="0" lang="en-US" sz="2800" b="0" i="0" u="none" strike="noStrike" kern="1200" cap="none" spc="0" normalizeH="0" baseline="0" noProof="0" dirty="0" smtClean="0">
              <a:ln>
                <a:noFill/>
              </a:ln>
              <a:solidFill>
                <a:schemeClr val="tx1"/>
              </a:solidFill>
              <a:effectLst/>
              <a:uLnTx/>
              <a:uFillTx/>
            </a:endParaRPr>
          </a:p>
        </p:txBody>
      </p:sp>
      <p:sp>
        <p:nvSpPr>
          <p:cNvPr id="7" name="Action Button: Home 6">
            <a:hlinkClick r:id="rId2"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23" y="1219200"/>
            <a:ext cx="3762375"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Where am I</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4400" b="0" i="0" u="none" strike="noStrike" kern="1200" cap="none" spc="0" normalizeH="0" noProof="0" dirty="0" smtClean="0">
                <a:ln>
                  <a:noFill/>
                </a:ln>
                <a:solidFill>
                  <a:schemeClr val="tx1"/>
                </a:solidFill>
                <a:effectLst/>
                <a:uLnTx/>
                <a:uFillTx/>
                <a:latin typeface="+mj-lt"/>
                <a:ea typeface="+mj-ea"/>
                <a:cs typeface="+mj-cs"/>
              </a:rPr>
              <a:t> 100</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ext Placeholder 5"/>
          <p:cNvSpPr txBox="1">
            <a:spLocks/>
          </p:cNvSpPr>
          <p:nvPr/>
        </p:nvSpPr>
        <p:spPr>
          <a:xfrm>
            <a:off x="457200" y="1524000"/>
            <a:ext cx="8229600" cy="51054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t>Sara noticed the name on the door as she walked closer to the office, Dr. Newton.  Sara hoped he was smart because she didn’t want her teeth to hurt any more than they already do. She stepped in the office holding her moms hand. The doctor handed her a lollipop and walked her to the sitting area.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rPr>
              <a:t>Where</a:t>
            </a:r>
            <a:r>
              <a:rPr kumimoji="0" lang="en-US" sz="2400" b="0" i="0" u="none" strike="noStrike" kern="1200" cap="none" spc="0" normalizeH="0" noProof="0" dirty="0" smtClean="0">
                <a:ln>
                  <a:noFill/>
                </a:ln>
                <a:solidFill>
                  <a:schemeClr val="tx1"/>
                </a:solidFill>
                <a:effectLst/>
                <a:uLnTx/>
                <a:uFillTx/>
              </a:rPr>
              <a:t> is Sara?</a:t>
            </a:r>
            <a:endParaRPr kumimoji="0" lang="en-US" sz="2400" b="0" i="0" u="none" strike="noStrike" kern="1200" cap="none" spc="0" normalizeH="0" baseline="0" noProof="0" dirty="0" smtClean="0">
              <a:ln>
                <a:noFill/>
              </a:ln>
              <a:solidFill>
                <a:schemeClr val="tx1"/>
              </a:solidFill>
              <a:effectLst/>
              <a:uLnTx/>
              <a:uFillTx/>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800" dirty="0" smtClean="0"/>
              <a:t>The dentist </a:t>
            </a:r>
            <a:r>
              <a:rPr kumimoji="0" lang="en-US" sz="48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7" name="Action Button: Home 6">
            <a:hlinkClick r:id="rId2"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Where am I</a:t>
            </a:r>
            <a:r>
              <a:rPr kumimoji="0" lang="en-US" sz="4400" b="0" i="0" u="none" strike="noStrike" kern="1200" cap="none" spc="0" normalizeH="0" noProof="0" dirty="0" smtClean="0">
                <a:ln>
                  <a:noFill/>
                </a:ln>
                <a:solidFill>
                  <a:schemeClr val="tx1"/>
                </a:solidFill>
                <a:effectLst/>
                <a:uLnTx/>
                <a:uFillTx/>
                <a:latin typeface="+mj-lt"/>
                <a:ea typeface="+mj-ea"/>
                <a:cs typeface="+mj-cs"/>
              </a:rPr>
              <a:t> - 200</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ext Placeholder 5"/>
          <p:cNvSpPr txBox="1">
            <a:spLocks/>
          </p:cNvSpPr>
          <p:nvPr/>
        </p:nvSpPr>
        <p:spPr>
          <a:xfrm>
            <a:off x="457200" y="1524000"/>
            <a:ext cx="8229600" cy="51054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t>Frank was all set, he had his pencils, notebooks, and new book bag. He walked through the doors and saw all of his old friends. He waved to the familiar faces as he walked down the new hall way.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t>Where is Frank?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800" dirty="0" smtClean="0"/>
              <a:t>First day of school</a:t>
            </a: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Action Button: Home 6">
            <a:hlinkClick r:id="rId2"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hlinkClick r:id="rId2" action="ppaction://hlinksldjump"/>
          </p:cNvPr>
          <p:cNvSpPr txBox="1"/>
          <p:nvPr/>
        </p:nvSpPr>
        <p:spPr>
          <a:xfrm>
            <a:off x="0" y="1295400"/>
            <a:ext cx="1828800" cy="830997"/>
          </a:xfrm>
          <a:prstGeom prst="rect">
            <a:avLst/>
          </a:prstGeom>
          <a:noFill/>
        </p:spPr>
        <p:txBody>
          <a:bodyPr wrap="square" rtlCol="0">
            <a:spAutoFit/>
          </a:bodyPr>
          <a:lstStyle/>
          <a:p>
            <a:pPr algn="ctr"/>
            <a:r>
              <a:rPr lang="en-US" sz="4800" dirty="0" smtClean="0">
                <a:hlinkClick r:id="rId2" action="ppaction://hlinksldjump"/>
              </a:rPr>
              <a:t>100</a:t>
            </a:r>
            <a:endParaRPr lang="en-US" sz="4800" dirty="0"/>
          </a:p>
        </p:txBody>
      </p:sp>
      <p:sp>
        <p:nvSpPr>
          <p:cNvPr id="6" name="TextBox 5"/>
          <p:cNvSpPr txBox="1"/>
          <p:nvPr/>
        </p:nvSpPr>
        <p:spPr>
          <a:xfrm>
            <a:off x="1828800" y="1295400"/>
            <a:ext cx="1828800" cy="830997"/>
          </a:xfrm>
          <a:prstGeom prst="rect">
            <a:avLst/>
          </a:prstGeom>
          <a:noFill/>
        </p:spPr>
        <p:txBody>
          <a:bodyPr wrap="square" rtlCol="0">
            <a:spAutoFit/>
          </a:bodyPr>
          <a:lstStyle/>
          <a:p>
            <a:pPr algn="ctr"/>
            <a:r>
              <a:rPr lang="en-US" sz="4800" dirty="0" smtClean="0">
                <a:hlinkClick r:id="rId3" action="ppaction://hlinksldjump"/>
              </a:rPr>
              <a:t>100</a:t>
            </a:r>
            <a:endParaRPr lang="en-US" sz="4800" dirty="0"/>
          </a:p>
        </p:txBody>
      </p:sp>
      <p:sp>
        <p:nvSpPr>
          <p:cNvPr id="8" name="TextBox 7"/>
          <p:cNvSpPr txBox="1"/>
          <p:nvPr/>
        </p:nvSpPr>
        <p:spPr>
          <a:xfrm>
            <a:off x="3657600" y="1295400"/>
            <a:ext cx="1828800" cy="830997"/>
          </a:xfrm>
          <a:prstGeom prst="rect">
            <a:avLst/>
          </a:prstGeom>
          <a:noFill/>
        </p:spPr>
        <p:txBody>
          <a:bodyPr wrap="square" rtlCol="0">
            <a:spAutoFit/>
          </a:bodyPr>
          <a:lstStyle/>
          <a:p>
            <a:pPr algn="ctr"/>
            <a:r>
              <a:rPr lang="en-US" sz="4800" dirty="0" smtClean="0">
                <a:hlinkClick r:id="rId4" action="ppaction://hlinksldjump"/>
              </a:rPr>
              <a:t>100</a:t>
            </a:r>
            <a:endParaRPr lang="en-US" sz="4800" dirty="0"/>
          </a:p>
        </p:txBody>
      </p:sp>
      <p:sp>
        <p:nvSpPr>
          <p:cNvPr id="9" name="TextBox 8"/>
          <p:cNvSpPr txBox="1"/>
          <p:nvPr/>
        </p:nvSpPr>
        <p:spPr>
          <a:xfrm>
            <a:off x="5486400" y="1295400"/>
            <a:ext cx="1828800" cy="830997"/>
          </a:xfrm>
          <a:prstGeom prst="rect">
            <a:avLst/>
          </a:prstGeom>
          <a:noFill/>
        </p:spPr>
        <p:txBody>
          <a:bodyPr wrap="square" rtlCol="0">
            <a:spAutoFit/>
          </a:bodyPr>
          <a:lstStyle/>
          <a:p>
            <a:pPr algn="ctr"/>
            <a:r>
              <a:rPr lang="en-US" sz="4800" dirty="0" smtClean="0">
                <a:hlinkClick r:id="rId5" action="ppaction://hlinksldjump"/>
              </a:rPr>
              <a:t>100</a:t>
            </a:r>
            <a:endParaRPr lang="en-US" sz="4800" dirty="0"/>
          </a:p>
        </p:txBody>
      </p:sp>
      <p:sp>
        <p:nvSpPr>
          <p:cNvPr id="10" name="TextBox 9"/>
          <p:cNvSpPr txBox="1"/>
          <p:nvPr/>
        </p:nvSpPr>
        <p:spPr>
          <a:xfrm>
            <a:off x="7315200" y="1295400"/>
            <a:ext cx="1828800" cy="830997"/>
          </a:xfrm>
          <a:prstGeom prst="rect">
            <a:avLst/>
          </a:prstGeom>
          <a:noFill/>
        </p:spPr>
        <p:txBody>
          <a:bodyPr wrap="square" rtlCol="0">
            <a:spAutoFit/>
          </a:bodyPr>
          <a:lstStyle/>
          <a:p>
            <a:pPr algn="ctr"/>
            <a:r>
              <a:rPr lang="en-US" sz="4800" dirty="0" smtClean="0">
                <a:hlinkClick r:id="rId6" action="ppaction://hlinksldjump"/>
              </a:rPr>
              <a:t>100</a:t>
            </a:r>
            <a:endParaRPr lang="en-US" sz="4800" dirty="0"/>
          </a:p>
        </p:txBody>
      </p:sp>
      <p:sp>
        <p:nvSpPr>
          <p:cNvPr id="11" name="TextBox 10"/>
          <p:cNvSpPr txBox="1"/>
          <p:nvPr/>
        </p:nvSpPr>
        <p:spPr>
          <a:xfrm>
            <a:off x="0" y="2438400"/>
            <a:ext cx="1828800" cy="830997"/>
          </a:xfrm>
          <a:prstGeom prst="rect">
            <a:avLst/>
          </a:prstGeom>
          <a:noFill/>
        </p:spPr>
        <p:txBody>
          <a:bodyPr wrap="square" rtlCol="0">
            <a:spAutoFit/>
          </a:bodyPr>
          <a:lstStyle/>
          <a:p>
            <a:pPr algn="ctr"/>
            <a:r>
              <a:rPr lang="en-US" sz="4800" dirty="0" smtClean="0">
                <a:hlinkClick r:id="rId7" action="ppaction://hlinksldjump"/>
              </a:rPr>
              <a:t>200</a:t>
            </a:r>
            <a:endParaRPr lang="en-US" sz="4800" dirty="0"/>
          </a:p>
        </p:txBody>
      </p:sp>
      <p:sp>
        <p:nvSpPr>
          <p:cNvPr id="12" name="TextBox 11"/>
          <p:cNvSpPr txBox="1"/>
          <p:nvPr/>
        </p:nvSpPr>
        <p:spPr>
          <a:xfrm>
            <a:off x="7315200" y="2438400"/>
            <a:ext cx="1828800" cy="830997"/>
          </a:xfrm>
          <a:prstGeom prst="rect">
            <a:avLst/>
          </a:prstGeom>
          <a:noFill/>
        </p:spPr>
        <p:txBody>
          <a:bodyPr wrap="square" rtlCol="0">
            <a:spAutoFit/>
          </a:bodyPr>
          <a:lstStyle/>
          <a:p>
            <a:pPr algn="ctr"/>
            <a:r>
              <a:rPr lang="en-US" sz="4800" dirty="0" smtClean="0">
                <a:hlinkClick r:id="rId8" action="ppaction://hlinksldjump"/>
              </a:rPr>
              <a:t>200</a:t>
            </a:r>
            <a:endParaRPr lang="en-US" sz="4800" dirty="0"/>
          </a:p>
        </p:txBody>
      </p:sp>
      <p:sp>
        <p:nvSpPr>
          <p:cNvPr id="13" name="TextBox 12"/>
          <p:cNvSpPr txBox="1"/>
          <p:nvPr/>
        </p:nvSpPr>
        <p:spPr>
          <a:xfrm>
            <a:off x="5486400" y="2438400"/>
            <a:ext cx="1828800" cy="830997"/>
          </a:xfrm>
          <a:prstGeom prst="rect">
            <a:avLst/>
          </a:prstGeom>
          <a:noFill/>
        </p:spPr>
        <p:txBody>
          <a:bodyPr wrap="square" rtlCol="0">
            <a:spAutoFit/>
          </a:bodyPr>
          <a:lstStyle/>
          <a:p>
            <a:pPr algn="ctr"/>
            <a:r>
              <a:rPr lang="en-US" sz="4800" dirty="0" smtClean="0">
                <a:hlinkClick r:id="rId9" action="ppaction://hlinksldjump"/>
              </a:rPr>
              <a:t>200</a:t>
            </a:r>
            <a:endParaRPr lang="en-US" sz="4800" dirty="0"/>
          </a:p>
        </p:txBody>
      </p:sp>
      <p:sp>
        <p:nvSpPr>
          <p:cNvPr id="14" name="TextBox 13"/>
          <p:cNvSpPr txBox="1"/>
          <p:nvPr/>
        </p:nvSpPr>
        <p:spPr>
          <a:xfrm>
            <a:off x="3657600" y="2438400"/>
            <a:ext cx="1828800" cy="830997"/>
          </a:xfrm>
          <a:prstGeom prst="rect">
            <a:avLst/>
          </a:prstGeom>
          <a:noFill/>
        </p:spPr>
        <p:txBody>
          <a:bodyPr wrap="square" rtlCol="0">
            <a:spAutoFit/>
          </a:bodyPr>
          <a:lstStyle/>
          <a:p>
            <a:pPr algn="ctr"/>
            <a:r>
              <a:rPr lang="en-US" sz="4800" dirty="0" smtClean="0">
                <a:solidFill>
                  <a:schemeClr val="bg1"/>
                </a:solidFill>
                <a:hlinkClick r:id="rId10" action="ppaction://hlinksldjump"/>
              </a:rPr>
              <a:t>200</a:t>
            </a:r>
            <a:endParaRPr lang="en-US" sz="4800" dirty="0">
              <a:solidFill>
                <a:schemeClr val="bg1"/>
              </a:solidFill>
            </a:endParaRPr>
          </a:p>
        </p:txBody>
      </p:sp>
      <p:sp>
        <p:nvSpPr>
          <p:cNvPr id="15" name="TextBox 14"/>
          <p:cNvSpPr txBox="1"/>
          <p:nvPr/>
        </p:nvSpPr>
        <p:spPr>
          <a:xfrm>
            <a:off x="1828800" y="2438400"/>
            <a:ext cx="1828800" cy="830997"/>
          </a:xfrm>
          <a:prstGeom prst="rect">
            <a:avLst/>
          </a:prstGeom>
          <a:noFill/>
        </p:spPr>
        <p:txBody>
          <a:bodyPr wrap="square" rtlCol="0">
            <a:spAutoFit/>
          </a:bodyPr>
          <a:lstStyle/>
          <a:p>
            <a:pPr algn="ctr"/>
            <a:r>
              <a:rPr lang="en-US" sz="4800" dirty="0" smtClean="0">
                <a:hlinkClick r:id="rId11" action="ppaction://hlinksldjump"/>
              </a:rPr>
              <a:t>200</a:t>
            </a:r>
            <a:endParaRPr lang="en-US" sz="4800" dirty="0"/>
          </a:p>
        </p:txBody>
      </p:sp>
      <p:sp>
        <p:nvSpPr>
          <p:cNvPr id="16" name="TextBox 15"/>
          <p:cNvSpPr txBox="1"/>
          <p:nvPr/>
        </p:nvSpPr>
        <p:spPr>
          <a:xfrm>
            <a:off x="0" y="3581400"/>
            <a:ext cx="1828800" cy="830997"/>
          </a:xfrm>
          <a:prstGeom prst="rect">
            <a:avLst/>
          </a:prstGeom>
          <a:noFill/>
        </p:spPr>
        <p:txBody>
          <a:bodyPr wrap="square" rtlCol="0">
            <a:spAutoFit/>
          </a:bodyPr>
          <a:lstStyle/>
          <a:p>
            <a:pPr algn="ctr"/>
            <a:r>
              <a:rPr lang="en-US" sz="4800" dirty="0" smtClean="0">
                <a:hlinkClick r:id="rId12" action="ppaction://hlinksldjump"/>
              </a:rPr>
              <a:t>300</a:t>
            </a:r>
            <a:endParaRPr lang="en-US" sz="4800" dirty="0"/>
          </a:p>
        </p:txBody>
      </p:sp>
      <p:sp>
        <p:nvSpPr>
          <p:cNvPr id="17" name="TextBox 16"/>
          <p:cNvSpPr txBox="1"/>
          <p:nvPr/>
        </p:nvSpPr>
        <p:spPr>
          <a:xfrm>
            <a:off x="1828800" y="3581400"/>
            <a:ext cx="1828800" cy="830997"/>
          </a:xfrm>
          <a:prstGeom prst="rect">
            <a:avLst/>
          </a:prstGeom>
          <a:noFill/>
        </p:spPr>
        <p:txBody>
          <a:bodyPr wrap="square" rtlCol="0">
            <a:spAutoFit/>
          </a:bodyPr>
          <a:lstStyle/>
          <a:p>
            <a:pPr algn="ctr"/>
            <a:r>
              <a:rPr lang="en-US" sz="4800" dirty="0" smtClean="0">
                <a:hlinkClick r:id="rId13" action="ppaction://hlinksldjump"/>
              </a:rPr>
              <a:t>300</a:t>
            </a:r>
            <a:endParaRPr lang="en-US" sz="4800" dirty="0"/>
          </a:p>
        </p:txBody>
      </p:sp>
      <p:sp>
        <p:nvSpPr>
          <p:cNvPr id="18" name="TextBox 17"/>
          <p:cNvSpPr txBox="1"/>
          <p:nvPr/>
        </p:nvSpPr>
        <p:spPr>
          <a:xfrm>
            <a:off x="3657600" y="3581400"/>
            <a:ext cx="1828800" cy="830997"/>
          </a:xfrm>
          <a:prstGeom prst="rect">
            <a:avLst/>
          </a:prstGeom>
          <a:noFill/>
        </p:spPr>
        <p:txBody>
          <a:bodyPr wrap="square" rtlCol="0">
            <a:spAutoFit/>
          </a:bodyPr>
          <a:lstStyle/>
          <a:p>
            <a:pPr algn="ctr"/>
            <a:r>
              <a:rPr lang="en-US" sz="4800" dirty="0" smtClean="0">
                <a:hlinkClick r:id="rId14" action="ppaction://hlinksldjump"/>
              </a:rPr>
              <a:t>300</a:t>
            </a:r>
            <a:endParaRPr lang="en-US" sz="4800" dirty="0"/>
          </a:p>
        </p:txBody>
      </p:sp>
      <p:sp>
        <p:nvSpPr>
          <p:cNvPr id="19" name="TextBox 18"/>
          <p:cNvSpPr txBox="1"/>
          <p:nvPr/>
        </p:nvSpPr>
        <p:spPr>
          <a:xfrm>
            <a:off x="5486400" y="3581400"/>
            <a:ext cx="1828800" cy="830997"/>
          </a:xfrm>
          <a:prstGeom prst="rect">
            <a:avLst/>
          </a:prstGeom>
          <a:noFill/>
        </p:spPr>
        <p:txBody>
          <a:bodyPr wrap="square" rtlCol="0">
            <a:spAutoFit/>
          </a:bodyPr>
          <a:lstStyle/>
          <a:p>
            <a:pPr algn="ctr"/>
            <a:r>
              <a:rPr lang="en-US" sz="4800" dirty="0" smtClean="0">
                <a:hlinkClick r:id="rId15" action="ppaction://hlinksldjump"/>
              </a:rPr>
              <a:t>300</a:t>
            </a:r>
            <a:endParaRPr lang="en-US" sz="4800" dirty="0"/>
          </a:p>
        </p:txBody>
      </p:sp>
      <p:sp>
        <p:nvSpPr>
          <p:cNvPr id="20" name="TextBox 19"/>
          <p:cNvSpPr txBox="1"/>
          <p:nvPr/>
        </p:nvSpPr>
        <p:spPr>
          <a:xfrm>
            <a:off x="7315200" y="3581400"/>
            <a:ext cx="1828800" cy="830997"/>
          </a:xfrm>
          <a:prstGeom prst="rect">
            <a:avLst/>
          </a:prstGeom>
          <a:noFill/>
        </p:spPr>
        <p:txBody>
          <a:bodyPr wrap="square" rtlCol="0">
            <a:spAutoFit/>
          </a:bodyPr>
          <a:lstStyle/>
          <a:p>
            <a:pPr algn="ctr"/>
            <a:r>
              <a:rPr lang="en-US" sz="4800" dirty="0" smtClean="0">
                <a:hlinkClick r:id="rId16" action="ppaction://hlinksldjump"/>
              </a:rPr>
              <a:t>300</a:t>
            </a:r>
            <a:endParaRPr lang="en-US" sz="4800" dirty="0"/>
          </a:p>
        </p:txBody>
      </p:sp>
      <p:sp>
        <p:nvSpPr>
          <p:cNvPr id="21" name="TextBox 20"/>
          <p:cNvSpPr txBox="1"/>
          <p:nvPr/>
        </p:nvSpPr>
        <p:spPr>
          <a:xfrm>
            <a:off x="0" y="4724400"/>
            <a:ext cx="1828800" cy="830997"/>
          </a:xfrm>
          <a:prstGeom prst="rect">
            <a:avLst/>
          </a:prstGeom>
          <a:noFill/>
        </p:spPr>
        <p:txBody>
          <a:bodyPr wrap="square" rtlCol="0">
            <a:spAutoFit/>
          </a:bodyPr>
          <a:lstStyle/>
          <a:p>
            <a:pPr algn="ctr"/>
            <a:r>
              <a:rPr lang="en-US" sz="4800" dirty="0" smtClean="0">
                <a:hlinkClick r:id="rId17" action="ppaction://hlinksldjump"/>
              </a:rPr>
              <a:t>400</a:t>
            </a:r>
            <a:endParaRPr lang="en-US" sz="4800" dirty="0"/>
          </a:p>
        </p:txBody>
      </p:sp>
      <p:sp>
        <p:nvSpPr>
          <p:cNvPr id="22" name="TextBox 21"/>
          <p:cNvSpPr txBox="1"/>
          <p:nvPr/>
        </p:nvSpPr>
        <p:spPr>
          <a:xfrm>
            <a:off x="1828800" y="4724400"/>
            <a:ext cx="1828800" cy="830997"/>
          </a:xfrm>
          <a:prstGeom prst="rect">
            <a:avLst/>
          </a:prstGeom>
          <a:noFill/>
        </p:spPr>
        <p:txBody>
          <a:bodyPr wrap="square" rtlCol="0">
            <a:spAutoFit/>
          </a:bodyPr>
          <a:lstStyle/>
          <a:p>
            <a:pPr algn="ctr"/>
            <a:r>
              <a:rPr lang="en-US" sz="4800" dirty="0" smtClean="0">
                <a:hlinkClick r:id="rId18" action="ppaction://hlinksldjump"/>
              </a:rPr>
              <a:t>400</a:t>
            </a:r>
            <a:endParaRPr lang="en-US" sz="4800" dirty="0"/>
          </a:p>
        </p:txBody>
      </p:sp>
      <p:sp>
        <p:nvSpPr>
          <p:cNvPr id="23" name="TextBox 22"/>
          <p:cNvSpPr txBox="1"/>
          <p:nvPr/>
        </p:nvSpPr>
        <p:spPr>
          <a:xfrm>
            <a:off x="3657600" y="4724400"/>
            <a:ext cx="1828800" cy="830997"/>
          </a:xfrm>
          <a:prstGeom prst="rect">
            <a:avLst/>
          </a:prstGeom>
          <a:noFill/>
        </p:spPr>
        <p:txBody>
          <a:bodyPr wrap="square" rtlCol="0">
            <a:spAutoFit/>
          </a:bodyPr>
          <a:lstStyle/>
          <a:p>
            <a:pPr algn="ctr"/>
            <a:r>
              <a:rPr lang="en-US" sz="4800" dirty="0" smtClean="0">
                <a:hlinkClick r:id="rId19" action="ppaction://hlinksldjump"/>
              </a:rPr>
              <a:t>400</a:t>
            </a:r>
            <a:endParaRPr lang="en-US" sz="4800" dirty="0"/>
          </a:p>
        </p:txBody>
      </p:sp>
      <p:sp>
        <p:nvSpPr>
          <p:cNvPr id="24" name="TextBox 23"/>
          <p:cNvSpPr txBox="1"/>
          <p:nvPr/>
        </p:nvSpPr>
        <p:spPr>
          <a:xfrm>
            <a:off x="5486400" y="4724400"/>
            <a:ext cx="1828800" cy="830997"/>
          </a:xfrm>
          <a:prstGeom prst="rect">
            <a:avLst/>
          </a:prstGeom>
          <a:noFill/>
        </p:spPr>
        <p:txBody>
          <a:bodyPr wrap="square" rtlCol="0">
            <a:spAutoFit/>
          </a:bodyPr>
          <a:lstStyle/>
          <a:p>
            <a:pPr algn="ctr"/>
            <a:r>
              <a:rPr lang="en-US" sz="4800" dirty="0" smtClean="0">
                <a:hlinkClick r:id="rId20" action="ppaction://hlinksldjump"/>
              </a:rPr>
              <a:t>400</a:t>
            </a:r>
            <a:endParaRPr lang="en-US" sz="4800" dirty="0"/>
          </a:p>
        </p:txBody>
      </p:sp>
      <p:sp>
        <p:nvSpPr>
          <p:cNvPr id="25" name="TextBox 24"/>
          <p:cNvSpPr txBox="1"/>
          <p:nvPr/>
        </p:nvSpPr>
        <p:spPr>
          <a:xfrm>
            <a:off x="7315200" y="4724400"/>
            <a:ext cx="1828800" cy="830997"/>
          </a:xfrm>
          <a:prstGeom prst="rect">
            <a:avLst/>
          </a:prstGeom>
          <a:noFill/>
        </p:spPr>
        <p:txBody>
          <a:bodyPr wrap="square" rtlCol="0">
            <a:spAutoFit/>
          </a:bodyPr>
          <a:lstStyle/>
          <a:p>
            <a:pPr algn="ctr"/>
            <a:r>
              <a:rPr lang="en-US" sz="4800" dirty="0" smtClean="0">
                <a:hlinkClick r:id="rId21" action="ppaction://hlinksldjump"/>
              </a:rPr>
              <a:t>400</a:t>
            </a:r>
            <a:endParaRPr lang="en-US" sz="4800" dirty="0"/>
          </a:p>
        </p:txBody>
      </p:sp>
      <p:sp>
        <p:nvSpPr>
          <p:cNvPr id="26" name="TextBox 25"/>
          <p:cNvSpPr txBox="1"/>
          <p:nvPr/>
        </p:nvSpPr>
        <p:spPr>
          <a:xfrm>
            <a:off x="0" y="5867400"/>
            <a:ext cx="1828800" cy="830997"/>
          </a:xfrm>
          <a:prstGeom prst="rect">
            <a:avLst/>
          </a:prstGeom>
          <a:noFill/>
        </p:spPr>
        <p:txBody>
          <a:bodyPr wrap="square" rtlCol="0">
            <a:spAutoFit/>
          </a:bodyPr>
          <a:lstStyle/>
          <a:p>
            <a:pPr algn="ctr"/>
            <a:r>
              <a:rPr lang="en-US" sz="4800" dirty="0" smtClean="0">
                <a:hlinkClick r:id="rId22" action="ppaction://hlinksldjump"/>
              </a:rPr>
              <a:t>500</a:t>
            </a:r>
            <a:endParaRPr lang="en-US" sz="4800" dirty="0"/>
          </a:p>
        </p:txBody>
      </p:sp>
      <p:sp>
        <p:nvSpPr>
          <p:cNvPr id="27" name="TextBox 26"/>
          <p:cNvSpPr txBox="1"/>
          <p:nvPr/>
        </p:nvSpPr>
        <p:spPr>
          <a:xfrm>
            <a:off x="1828800" y="5867400"/>
            <a:ext cx="1828800" cy="830997"/>
          </a:xfrm>
          <a:prstGeom prst="rect">
            <a:avLst/>
          </a:prstGeom>
          <a:noFill/>
        </p:spPr>
        <p:txBody>
          <a:bodyPr wrap="square" rtlCol="0">
            <a:spAutoFit/>
          </a:bodyPr>
          <a:lstStyle/>
          <a:p>
            <a:pPr algn="ctr"/>
            <a:r>
              <a:rPr lang="en-US" sz="4800" dirty="0" smtClean="0">
                <a:hlinkClick r:id="rId23" action="ppaction://hlinksldjump"/>
              </a:rPr>
              <a:t>500</a:t>
            </a:r>
            <a:endParaRPr lang="en-US" sz="4800" dirty="0"/>
          </a:p>
        </p:txBody>
      </p:sp>
      <p:sp>
        <p:nvSpPr>
          <p:cNvPr id="28" name="TextBox 27"/>
          <p:cNvSpPr txBox="1"/>
          <p:nvPr/>
        </p:nvSpPr>
        <p:spPr>
          <a:xfrm>
            <a:off x="3657600" y="5867400"/>
            <a:ext cx="1828800" cy="830997"/>
          </a:xfrm>
          <a:prstGeom prst="rect">
            <a:avLst/>
          </a:prstGeom>
          <a:noFill/>
        </p:spPr>
        <p:txBody>
          <a:bodyPr wrap="square" rtlCol="0">
            <a:spAutoFit/>
          </a:bodyPr>
          <a:lstStyle/>
          <a:p>
            <a:pPr algn="ctr"/>
            <a:r>
              <a:rPr lang="en-US" sz="4800" dirty="0" smtClean="0">
                <a:hlinkClick r:id="rId24" action="ppaction://hlinksldjump"/>
              </a:rPr>
              <a:t>500</a:t>
            </a:r>
            <a:endParaRPr lang="en-US" sz="4800" dirty="0"/>
          </a:p>
        </p:txBody>
      </p:sp>
      <p:sp>
        <p:nvSpPr>
          <p:cNvPr id="29" name="TextBox 28"/>
          <p:cNvSpPr txBox="1"/>
          <p:nvPr/>
        </p:nvSpPr>
        <p:spPr>
          <a:xfrm>
            <a:off x="5486400" y="5867400"/>
            <a:ext cx="1828800" cy="830997"/>
          </a:xfrm>
          <a:prstGeom prst="rect">
            <a:avLst/>
          </a:prstGeom>
          <a:noFill/>
        </p:spPr>
        <p:txBody>
          <a:bodyPr wrap="square" rtlCol="0">
            <a:spAutoFit/>
          </a:bodyPr>
          <a:lstStyle/>
          <a:p>
            <a:pPr algn="ctr"/>
            <a:r>
              <a:rPr lang="en-US" sz="4800" dirty="0" smtClean="0">
                <a:hlinkClick r:id="rId25" action="ppaction://hlinksldjump"/>
              </a:rPr>
              <a:t>500</a:t>
            </a:r>
            <a:endParaRPr lang="en-US" sz="4800" dirty="0"/>
          </a:p>
        </p:txBody>
      </p:sp>
      <p:sp>
        <p:nvSpPr>
          <p:cNvPr id="30" name="TextBox 29"/>
          <p:cNvSpPr txBox="1"/>
          <p:nvPr/>
        </p:nvSpPr>
        <p:spPr>
          <a:xfrm>
            <a:off x="7315200" y="5867400"/>
            <a:ext cx="1828800" cy="830997"/>
          </a:xfrm>
          <a:prstGeom prst="rect">
            <a:avLst/>
          </a:prstGeom>
          <a:noFill/>
        </p:spPr>
        <p:txBody>
          <a:bodyPr wrap="square" rtlCol="0">
            <a:spAutoFit/>
          </a:bodyPr>
          <a:lstStyle/>
          <a:p>
            <a:pPr algn="ctr"/>
            <a:r>
              <a:rPr lang="en-US" sz="4800" dirty="0" smtClean="0">
                <a:hlinkClick r:id="rId26" action="ppaction://hlinksldjump"/>
              </a:rPr>
              <a:t>500</a:t>
            </a:r>
            <a:endParaRPr lang="en-US" sz="4800" dirty="0"/>
          </a:p>
        </p:txBody>
      </p:sp>
      <p:sp>
        <p:nvSpPr>
          <p:cNvPr id="31" name="TextBox 30"/>
          <p:cNvSpPr txBox="1"/>
          <p:nvPr/>
        </p:nvSpPr>
        <p:spPr>
          <a:xfrm>
            <a:off x="0" y="0"/>
            <a:ext cx="1828800" cy="830997"/>
          </a:xfrm>
          <a:prstGeom prst="rect">
            <a:avLst/>
          </a:prstGeom>
          <a:noFill/>
        </p:spPr>
        <p:txBody>
          <a:bodyPr wrap="square" rtlCol="0">
            <a:spAutoFit/>
          </a:bodyPr>
          <a:lstStyle/>
          <a:p>
            <a:pPr algn="ctr"/>
            <a:r>
              <a:rPr lang="en-US" sz="2400" dirty="0" smtClean="0"/>
              <a:t>What's happening</a:t>
            </a:r>
            <a:endParaRPr lang="en-US" sz="2400" dirty="0"/>
          </a:p>
        </p:txBody>
      </p:sp>
      <p:sp>
        <p:nvSpPr>
          <p:cNvPr id="32" name="TextBox 31"/>
          <p:cNvSpPr txBox="1"/>
          <p:nvPr/>
        </p:nvSpPr>
        <p:spPr>
          <a:xfrm>
            <a:off x="1828800" y="0"/>
            <a:ext cx="1828800" cy="830997"/>
          </a:xfrm>
          <a:prstGeom prst="rect">
            <a:avLst/>
          </a:prstGeom>
          <a:noFill/>
        </p:spPr>
        <p:txBody>
          <a:bodyPr wrap="square" rtlCol="0">
            <a:spAutoFit/>
          </a:bodyPr>
          <a:lstStyle/>
          <a:p>
            <a:pPr algn="ctr"/>
            <a:r>
              <a:rPr lang="en-US" sz="2400" dirty="0" smtClean="0"/>
              <a:t>Character traits</a:t>
            </a:r>
            <a:endParaRPr lang="en-US" sz="2400" dirty="0"/>
          </a:p>
        </p:txBody>
      </p:sp>
      <p:sp>
        <p:nvSpPr>
          <p:cNvPr id="33" name="TextBox 32"/>
          <p:cNvSpPr txBox="1"/>
          <p:nvPr/>
        </p:nvSpPr>
        <p:spPr>
          <a:xfrm>
            <a:off x="3657600" y="0"/>
            <a:ext cx="1828800" cy="584775"/>
          </a:xfrm>
          <a:prstGeom prst="rect">
            <a:avLst/>
          </a:prstGeom>
          <a:noFill/>
        </p:spPr>
        <p:txBody>
          <a:bodyPr wrap="square" rtlCol="0">
            <a:spAutoFit/>
          </a:bodyPr>
          <a:lstStyle/>
          <a:p>
            <a:pPr algn="ctr"/>
            <a:r>
              <a:rPr lang="en-US" sz="3200" dirty="0" smtClean="0"/>
              <a:t>pictures</a:t>
            </a:r>
            <a:endParaRPr lang="en-US" sz="3200" dirty="0"/>
          </a:p>
        </p:txBody>
      </p:sp>
      <p:sp>
        <p:nvSpPr>
          <p:cNvPr id="34" name="TextBox 33"/>
          <p:cNvSpPr txBox="1"/>
          <p:nvPr/>
        </p:nvSpPr>
        <p:spPr>
          <a:xfrm>
            <a:off x="5486400" y="0"/>
            <a:ext cx="1828800" cy="1077218"/>
          </a:xfrm>
          <a:prstGeom prst="rect">
            <a:avLst/>
          </a:prstGeom>
          <a:noFill/>
        </p:spPr>
        <p:txBody>
          <a:bodyPr wrap="square" rtlCol="0">
            <a:spAutoFit/>
          </a:bodyPr>
          <a:lstStyle/>
          <a:p>
            <a:pPr algn="ctr"/>
            <a:r>
              <a:rPr lang="en-US" sz="3200" dirty="0" smtClean="0"/>
              <a:t>Where am I </a:t>
            </a:r>
            <a:endParaRPr lang="en-US" sz="3200" dirty="0"/>
          </a:p>
        </p:txBody>
      </p:sp>
      <p:sp>
        <p:nvSpPr>
          <p:cNvPr id="35" name="TextBox 34"/>
          <p:cNvSpPr txBox="1"/>
          <p:nvPr/>
        </p:nvSpPr>
        <p:spPr>
          <a:xfrm>
            <a:off x="7315200" y="0"/>
            <a:ext cx="1828800" cy="584775"/>
          </a:xfrm>
          <a:prstGeom prst="rect">
            <a:avLst/>
          </a:prstGeom>
          <a:noFill/>
        </p:spPr>
        <p:txBody>
          <a:bodyPr wrap="square" rtlCol="0">
            <a:spAutoFit/>
          </a:bodyPr>
          <a:lstStyle/>
          <a:p>
            <a:pPr algn="ctr"/>
            <a:r>
              <a:rPr lang="en-US" sz="3200" dirty="0" smtClean="0"/>
              <a:t>clips</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Where am I</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- 300</a:t>
            </a:r>
          </a:p>
        </p:txBody>
      </p:sp>
      <p:sp>
        <p:nvSpPr>
          <p:cNvPr id="6" name="Text Placeholder 5"/>
          <p:cNvSpPr txBox="1">
            <a:spLocks/>
          </p:cNvSpPr>
          <p:nvPr/>
        </p:nvSpPr>
        <p:spPr>
          <a:xfrm>
            <a:off x="457200" y="1524000"/>
            <a:ext cx="8229600" cy="51054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t>Tina walked through the gates with anxiety. She doesn’t like to go on curvy roads so she wasn’t sure how she would make it through tonight. She gathered her tickets at the ticket booth and met her friends in line.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rPr>
              <a:t>Where</a:t>
            </a:r>
            <a:r>
              <a:rPr kumimoji="0" lang="en-US" sz="2000" b="0" i="0" u="none" strike="noStrike" kern="1200" cap="none" spc="0" normalizeH="0" noProof="0" dirty="0" smtClean="0">
                <a:ln>
                  <a:noFill/>
                </a:ln>
                <a:solidFill>
                  <a:schemeClr val="tx1"/>
                </a:solidFill>
                <a:effectLst/>
                <a:uLnTx/>
                <a:uFillTx/>
              </a:rPr>
              <a:t> is Tina?</a:t>
            </a:r>
            <a:endParaRPr kumimoji="0" lang="en-US" sz="2000" b="0" i="0" u="none" strike="noStrike" kern="1200" cap="none" spc="0" normalizeH="0" baseline="0" noProof="0" dirty="0" smtClean="0">
              <a:ln>
                <a:noFill/>
              </a:ln>
              <a:solidFill>
                <a:schemeClr val="tx1"/>
              </a:solidFill>
              <a:effectLst/>
              <a:uLnTx/>
              <a:uFillTx/>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800" dirty="0" smtClean="0"/>
              <a:t>Amusement park</a:t>
            </a:r>
            <a:r>
              <a:rPr kumimoji="0" lang="en-US" sz="48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7" name="Action Button: Home 6">
            <a:hlinkClick r:id="rId2"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Where am I</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- 400</a:t>
            </a:r>
          </a:p>
        </p:txBody>
      </p:sp>
      <p:sp>
        <p:nvSpPr>
          <p:cNvPr id="6" name="Text Placeholder 5"/>
          <p:cNvSpPr txBox="1">
            <a:spLocks/>
          </p:cNvSpPr>
          <p:nvPr/>
        </p:nvSpPr>
        <p:spPr>
          <a:xfrm>
            <a:off x="457200" y="1524000"/>
            <a:ext cx="8229600" cy="51054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noProof="0" dirty="0" smtClean="0"/>
              <a:t>Morgan walked through the store with her list in her hand. She decided to leave the kids at home so she could get done quicker. She raced through the store getting what she needed for that weeks supper. She got in line and found out she forgot her cash at home.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dirty="0" smtClean="0">
                <a:ln>
                  <a:noFill/>
                </a:ln>
                <a:solidFill>
                  <a:schemeClr val="tx1"/>
                </a:solidFill>
                <a:effectLst/>
                <a:uLnTx/>
                <a:uFillTx/>
              </a:rPr>
              <a:t>Where</a:t>
            </a:r>
            <a:r>
              <a:rPr kumimoji="0" lang="en-US" sz="2000" b="0" i="0" u="none" strike="noStrike" kern="1200" cap="none" spc="0" normalizeH="0" dirty="0" smtClean="0">
                <a:ln>
                  <a:noFill/>
                </a:ln>
                <a:solidFill>
                  <a:schemeClr val="tx1"/>
                </a:solidFill>
                <a:effectLst/>
                <a:uLnTx/>
                <a:uFillTx/>
              </a:rPr>
              <a:t> was Morgan? </a:t>
            </a:r>
            <a:endParaRPr kumimoji="0" lang="en-US" sz="2000" b="0" i="0" u="none" strike="noStrike" kern="1200" cap="none" spc="0" normalizeH="0" baseline="0" noProof="0" dirty="0" smtClean="0">
              <a:ln>
                <a:noFill/>
              </a:ln>
              <a:solidFill>
                <a:schemeClr val="tx1"/>
              </a:solidFill>
              <a:effectLst/>
              <a:uLnTx/>
              <a:uFillTx/>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800" dirty="0" smtClean="0"/>
              <a:t>The grocery story </a:t>
            </a:r>
            <a:r>
              <a:rPr kumimoji="0" lang="en-US" sz="48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7" name="Action Button: Home 6">
            <a:hlinkClick r:id="rId2"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Where am I- 500</a:t>
            </a:r>
          </a:p>
        </p:txBody>
      </p:sp>
      <p:sp>
        <p:nvSpPr>
          <p:cNvPr id="6" name="Text Placeholder 5"/>
          <p:cNvSpPr txBox="1">
            <a:spLocks/>
          </p:cNvSpPr>
          <p:nvPr/>
        </p:nvSpPr>
        <p:spPr>
          <a:xfrm>
            <a:off x="457200" y="1524000"/>
            <a:ext cx="8229600" cy="51054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endParaRPr>
          </a:p>
          <a:p>
            <a:pPr marL="342900" lvl="0" indent="-342900" algn="ctr">
              <a:spcBef>
                <a:spcPct val="20000"/>
              </a:spcBef>
              <a:defRPr/>
            </a:pPr>
            <a:r>
              <a:rPr lang="en-US" sz="2000" dirty="0"/>
              <a:t>Mary had to make sure she put her helmet on before she stepped outside. She looked around and saw the beautiful stars and universe in her surroundings.  She stepped outside and felt like she was flying. Mary ran to the crater and hid from her friend Max. They played tag the rest of the afternoon. </a:t>
            </a:r>
          </a:p>
          <a:p>
            <a:pPr marL="342900" lvl="0" indent="-342900" algn="ctr">
              <a:spcBef>
                <a:spcPct val="20000"/>
              </a:spcBef>
              <a:defRPr/>
            </a:pPr>
            <a:r>
              <a:rPr lang="en-US" sz="2000" dirty="0"/>
              <a:t>Where is Mary?</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0" i="0" u="none" strike="noStrike" kern="1200" cap="none" spc="0" normalizeH="0" baseline="0" noProof="0" dirty="0" err="1" smtClean="0">
                <a:ln>
                  <a:noFill/>
                </a:ln>
                <a:solidFill>
                  <a:schemeClr val="tx1"/>
                </a:solidFill>
                <a:effectLst/>
                <a:uLnTx/>
                <a:uFillTx/>
                <a:latin typeface="+mn-lt"/>
                <a:ea typeface="+mn-ea"/>
                <a:cs typeface="+mn-cs"/>
              </a:rPr>
              <a:t>Outerspace</a:t>
            </a:r>
            <a:r>
              <a:rPr kumimoji="0" lang="en-US" sz="48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7" name="Action Button: Home 6">
            <a:hlinkClick r:id="rId2"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clips</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- 100</a:t>
            </a:r>
          </a:p>
        </p:txBody>
      </p:sp>
      <p:sp>
        <p:nvSpPr>
          <p:cNvPr id="6" name="Text Placeholder 5"/>
          <p:cNvSpPr txBox="1">
            <a:spLocks/>
          </p:cNvSpPr>
          <p:nvPr/>
        </p:nvSpPr>
        <p:spPr>
          <a:xfrm>
            <a:off x="457200" y="1524000"/>
            <a:ext cx="8229600" cy="51054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Action Button: Home 6">
            <a:hlinkClick r:id="rId2"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86000" y="3105835"/>
            <a:ext cx="4572000" cy="646331"/>
          </a:xfrm>
          <a:prstGeom prst="rect">
            <a:avLst/>
          </a:prstGeom>
        </p:spPr>
        <p:txBody>
          <a:bodyPr>
            <a:spAutoFit/>
          </a:bodyPr>
          <a:lstStyle/>
          <a:p>
            <a:r>
              <a:rPr lang="en-US" dirty="0">
                <a:hlinkClick r:id="rId3"/>
              </a:rPr>
              <a:t>http://</a:t>
            </a:r>
            <a:r>
              <a:rPr lang="en-US" dirty="0" smtClean="0">
                <a:hlinkClick r:id="rId3"/>
              </a:rPr>
              <a:t>www.youtube.com/watch?feature=player_detailpage&amp;v=i_Psl0nFEzw</a:t>
            </a:r>
            <a:r>
              <a:rPr lang="en-US" dirty="0" smtClean="0"/>
              <a:t> </a:t>
            </a:r>
            <a:endParaRPr lang="en-US" dirty="0"/>
          </a:p>
        </p:txBody>
      </p:sp>
      <p:sp>
        <p:nvSpPr>
          <p:cNvPr id="3" name="TextBox 2"/>
          <p:cNvSpPr txBox="1"/>
          <p:nvPr/>
        </p:nvSpPr>
        <p:spPr>
          <a:xfrm>
            <a:off x="1398896" y="4520021"/>
            <a:ext cx="54864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crabs are smart and realized that they can defeat the bird if they work together</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clips- 200</a:t>
            </a:r>
          </a:p>
        </p:txBody>
      </p:sp>
      <p:sp>
        <p:nvSpPr>
          <p:cNvPr id="6" name="Text Placeholder 5"/>
          <p:cNvSpPr txBox="1">
            <a:spLocks/>
          </p:cNvSpPr>
          <p:nvPr/>
        </p:nvSpPr>
        <p:spPr>
          <a:xfrm>
            <a:off x="457200" y="1524000"/>
            <a:ext cx="8229600" cy="51054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gn="ctr">
              <a:spcBef>
                <a:spcPct val="20000"/>
              </a:spcBef>
              <a:defRPr/>
            </a:pPr>
            <a:r>
              <a:rPr lang="en-US" sz="2400" dirty="0">
                <a:hlinkClick r:id="rId2"/>
              </a:rPr>
              <a:t>https://</a:t>
            </a:r>
            <a:r>
              <a:rPr lang="en-US" sz="2400" dirty="0" smtClean="0">
                <a:hlinkClick r:id="rId2"/>
              </a:rPr>
              <a:t>www.youtube.com/watch?feature=player_embedded&amp;v=ylZgK42Lovw</a:t>
            </a:r>
            <a:r>
              <a:rPr lang="en-US" sz="2400" dirty="0" smtClean="0"/>
              <a:t> </a:t>
            </a:r>
          </a:p>
          <a:p>
            <a:pPr marL="342900" lvl="0" indent="-342900" algn="ctr">
              <a:spcBef>
                <a:spcPct val="20000"/>
              </a:spcBef>
              <a:defRPr/>
            </a:pPr>
            <a:endParaRPr kumimoji="0" lang="en-US" sz="2400" b="0" i="0" u="none" strike="noStrike" kern="1200" cap="none" spc="0" normalizeH="0" baseline="0" noProof="0" dirty="0" smtClean="0">
              <a:ln>
                <a:noFill/>
              </a:ln>
              <a:solidFill>
                <a:schemeClr val="tx1"/>
              </a:solidFill>
              <a:effectLst/>
              <a:uLnTx/>
              <a:uFillTx/>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smtClean="0">
                <a:ln>
                  <a:noFill/>
                </a:ln>
                <a:solidFill>
                  <a:schemeClr val="tx1"/>
                </a:solidFill>
                <a:effectLst/>
                <a:uLnTx/>
                <a:uFillTx/>
                <a:latin typeface="+mn-lt"/>
                <a:ea typeface="+mn-ea"/>
                <a:cs typeface="+mn-cs"/>
              </a:rPr>
              <a:t>They are both very determined </a:t>
            </a:r>
          </a:p>
        </p:txBody>
      </p:sp>
      <p:sp>
        <p:nvSpPr>
          <p:cNvPr id="7" name="Action Button: Home 6">
            <a:hlinkClick r:id="rId3"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clips</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- 300</a:t>
            </a:r>
          </a:p>
        </p:txBody>
      </p:sp>
      <p:sp>
        <p:nvSpPr>
          <p:cNvPr id="6" name="Text Placeholder 5"/>
          <p:cNvSpPr txBox="1">
            <a:spLocks/>
          </p:cNvSpPr>
          <p:nvPr/>
        </p:nvSpPr>
        <p:spPr>
          <a:xfrm>
            <a:off x="304800" y="1524000"/>
            <a:ext cx="8382000" cy="29718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gn="ctr">
              <a:spcBef>
                <a:spcPct val="20000"/>
              </a:spcBef>
              <a:defRPr/>
            </a:pPr>
            <a:endParaRPr kumimoji="0" lang="en-US" sz="3200" b="0" i="0" u="none" strike="noStrike" kern="1200" cap="none" spc="0" normalizeH="0" baseline="0" noProof="0" dirty="0">
              <a:ln>
                <a:noFill/>
              </a:ln>
              <a:solidFill>
                <a:schemeClr val="tx1"/>
              </a:solidFill>
              <a:effectLst/>
              <a:uLnTx/>
              <a:uFillTx/>
            </a:endParaRPr>
          </a:p>
        </p:txBody>
      </p:sp>
      <p:sp>
        <p:nvSpPr>
          <p:cNvPr id="7" name="Action Button: Home 6">
            <a:hlinkClick r:id="rId2"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57400" y="4343400"/>
            <a:ext cx="5334000" cy="646331"/>
          </a:xfrm>
          <a:prstGeom prst="rect">
            <a:avLst/>
          </a:prstGeom>
          <a:noFill/>
        </p:spPr>
        <p:txBody>
          <a:bodyPr wrap="square" rtlCol="0">
            <a:spAutoFit/>
          </a:bodyPr>
          <a:lstStyle/>
          <a:p>
            <a:r>
              <a:rPr lang="en-US" dirty="0" smtClean="0"/>
              <a:t>the bear has never seen the machine before </a:t>
            </a:r>
          </a:p>
          <a:p>
            <a:r>
              <a:rPr lang="en-US" dirty="0" smtClean="0"/>
              <a:t>He </a:t>
            </a:r>
            <a:r>
              <a:rPr lang="en-US" dirty="0" err="1" smtClean="0"/>
              <a:t>doesnt</a:t>
            </a:r>
            <a:r>
              <a:rPr lang="en-US" dirty="0" smtClean="0"/>
              <a:t> know how to work a treadmill</a:t>
            </a:r>
            <a:endParaRPr lang="en-US" dirty="0"/>
          </a:p>
        </p:txBody>
      </p:sp>
      <p:sp>
        <p:nvSpPr>
          <p:cNvPr id="8" name="Rectangle 7"/>
          <p:cNvSpPr/>
          <p:nvPr/>
        </p:nvSpPr>
        <p:spPr>
          <a:xfrm>
            <a:off x="2286000" y="3105835"/>
            <a:ext cx="4572000" cy="646331"/>
          </a:xfrm>
          <a:prstGeom prst="rect">
            <a:avLst/>
          </a:prstGeom>
        </p:spPr>
        <p:txBody>
          <a:bodyPr>
            <a:spAutoFit/>
          </a:bodyPr>
          <a:lstStyle/>
          <a:p>
            <a:r>
              <a:rPr lang="en-US" dirty="0">
                <a:hlinkClick r:id="rId3"/>
              </a:rPr>
              <a:t>http://</a:t>
            </a:r>
            <a:r>
              <a:rPr lang="en-US" dirty="0" smtClean="0">
                <a:hlinkClick r:id="rId3"/>
              </a:rPr>
              <a:t>www.youtube.com/watch?feature=player_detailpage&amp;v=l3keGElnSh4</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clips</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- 400</a:t>
            </a:r>
          </a:p>
        </p:txBody>
      </p:sp>
      <p:sp>
        <p:nvSpPr>
          <p:cNvPr id="6" name="Text Placeholder 5"/>
          <p:cNvSpPr txBox="1">
            <a:spLocks/>
          </p:cNvSpPr>
          <p:nvPr/>
        </p:nvSpPr>
        <p:spPr>
          <a:xfrm>
            <a:off x="457200" y="1524000"/>
            <a:ext cx="8229600" cy="23622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gn="ctr">
              <a:spcBef>
                <a:spcPct val="20000"/>
              </a:spcBef>
              <a:defRPr/>
            </a:pPr>
            <a:r>
              <a:rPr lang="en-US" sz="2800" dirty="0">
                <a:hlinkClick r:id="rId2"/>
              </a:rPr>
              <a:t>https://</a:t>
            </a:r>
            <a:r>
              <a:rPr lang="en-US" sz="2800" dirty="0" smtClean="0">
                <a:hlinkClick r:id="rId2"/>
              </a:rPr>
              <a:t>www.youtube.com/watch?v=6Gv57Fs2qS8&amp;feature=player_embedded</a:t>
            </a:r>
            <a:r>
              <a:rPr lang="en-US" sz="2800" dirty="0" smtClean="0"/>
              <a:t> </a:t>
            </a:r>
            <a:endParaRPr kumimoji="0" lang="en-US" sz="2800" b="0" i="0" u="none" strike="noStrike" kern="1200" cap="none" spc="0" normalizeH="0" baseline="0" noProof="0" dirty="0" smtClean="0">
              <a:ln>
                <a:noFill/>
              </a:ln>
              <a:solidFill>
                <a:schemeClr val="tx1"/>
              </a:solidFill>
              <a:effectLst/>
              <a:uLnTx/>
              <a:uFillTx/>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a:p>
        </p:txBody>
      </p:sp>
      <p:sp>
        <p:nvSpPr>
          <p:cNvPr id="7" name="Action Button: Home 6">
            <a:hlinkClick r:id="rId3"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800" y="3886200"/>
            <a:ext cx="8001000" cy="523220"/>
          </a:xfrm>
          <a:prstGeom prst="rect">
            <a:avLst/>
          </a:prstGeom>
          <a:noFill/>
        </p:spPr>
        <p:txBody>
          <a:bodyPr wrap="square" rtlCol="0">
            <a:spAutoFit/>
          </a:bodyPr>
          <a:lstStyle/>
          <a:p>
            <a:r>
              <a:rPr lang="en-US" sz="2800" dirty="0" err="1" smtClean="0"/>
              <a:t>Nemo</a:t>
            </a:r>
            <a:r>
              <a:rPr lang="en-US" sz="2800" dirty="0" smtClean="0"/>
              <a:t> is afraid because he is in a new place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clips</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- 500</a:t>
            </a:r>
          </a:p>
        </p:txBody>
      </p:sp>
      <p:sp>
        <p:nvSpPr>
          <p:cNvPr id="6" name="Text Placeholder 5"/>
          <p:cNvSpPr txBox="1">
            <a:spLocks/>
          </p:cNvSpPr>
          <p:nvPr/>
        </p:nvSpPr>
        <p:spPr>
          <a:xfrm>
            <a:off x="457200" y="1524000"/>
            <a:ext cx="8229600" cy="51054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gn="ctr">
              <a:spcBef>
                <a:spcPct val="20000"/>
              </a:spcBef>
              <a:defRPr/>
            </a:pPr>
            <a:r>
              <a:rPr lang="en-US" sz="2800" dirty="0">
                <a:hlinkClick r:id="rId2"/>
              </a:rPr>
              <a:t>http://</a:t>
            </a:r>
            <a:r>
              <a:rPr lang="en-US" sz="2800" dirty="0" smtClean="0">
                <a:hlinkClick r:id="rId2"/>
              </a:rPr>
              <a:t>www.youtube.com/watch?v=QNsibN4D36A&amp;feature=player_detailpage</a:t>
            </a:r>
            <a:r>
              <a:rPr lang="en-US" sz="2800" dirty="0" smtClean="0"/>
              <a:t> </a:t>
            </a:r>
            <a:endParaRPr kumimoji="0" lang="en-US" sz="2800" b="0" i="0" u="none" strike="noStrike" kern="1200" cap="none" spc="0" normalizeH="0" baseline="0" noProof="0" dirty="0" smtClean="0">
              <a:ln>
                <a:noFill/>
              </a:ln>
              <a:solidFill>
                <a:schemeClr val="tx1"/>
              </a:solidFill>
              <a:effectLst/>
              <a:uLnTx/>
              <a:uFillTx/>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dirty="0" smtClean="0"/>
              <a:t>They are competitive because they want to see who reaches the furthest</a:t>
            </a:r>
            <a:r>
              <a:rPr kumimoji="0" lang="en-US" sz="4000" b="0" i="0" u="none" strike="noStrike" kern="1200" cap="none" spc="0" normalizeH="0" baseline="0" noProof="0" dirty="0" smtClean="0">
                <a:ln>
                  <a:noFill/>
                </a:ln>
                <a:solidFill>
                  <a:schemeClr val="tx1"/>
                </a:solidFill>
                <a:effectLst/>
                <a:uLnTx/>
                <a:uFillTx/>
              </a:rPr>
              <a:t> </a:t>
            </a:r>
          </a:p>
        </p:txBody>
      </p:sp>
      <p:sp>
        <p:nvSpPr>
          <p:cNvPr id="7" name="Action Button: Home 6">
            <a:hlinkClick r:id="rId3"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What's happening?– 100</a:t>
            </a:r>
          </a:p>
        </p:txBody>
      </p:sp>
      <p:sp>
        <p:nvSpPr>
          <p:cNvPr id="6" name="Text Placeholder 5"/>
          <p:cNvSpPr txBox="1">
            <a:spLocks/>
          </p:cNvSpPr>
          <p:nvPr/>
        </p:nvSpPr>
        <p:spPr>
          <a:xfrm>
            <a:off x="457200" y="1524000"/>
            <a:ext cx="8229600" cy="51054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t>The crowd is cheering loudly</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rPr>
              <a:t>Men in helmets are running down</a:t>
            </a:r>
            <a:r>
              <a:rPr kumimoji="0" lang="en-US" sz="2800" b="0" i="0" u="none" strike="noStrike" kern="1200" cap="none" spc="0" normalizeH="0" noProof="0" dirty="0" smtClean="0">
                <a:ln>
                  <a:noFill/>
                </a:ln>
                <a:solidFill>
                  <a:schemeClr val="tx1"/>
                </a:solidFill>
                <a:effectLst/>
                <a:uLnTx/>
                <a:uFillTx/>
              </a:rPr>
              <a:t> a field</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rPr>
              <a:t>One man throws a brown ball</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t>What's going on?</a:t>
            </a:r>
            <a:endParaRPr kumimoji="0" lang="en-US" sz="2800" b="0" i="0" u="none" strike="noStrike" kern="1200" cap="none" spc="0" normalizeH="0" baseline="0" noProof="0" dirty="0" smtClean="0">
              <a:ln>
                <a:noFill/>
              </a:ln>
              <a:solidFill>
                <a:schemeClr val="tx1"/>
              </a:solidFill>
              <a:effectLst/>
              <a:uLnTx/>
              <a:uFillTx/>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A football game is being played</a:t>
            </a:r>
            <a:r>
              <a:rPr kumimoji="0" lang="en-US" sz="3200" b="0" i="0" u="none" strike="noStrike" kern="1200" cap="none" spc="0" normalizeH="0" baseline="0" noProof="0" dirty="0" smtClean="0">
                <a:ln>
                  <a:noFill/>
                </a:ln>
                <a:solidFill>
                  <a:schemeClr val="tx1"/>
                </a:solidFill>
                <a:effectLst/>
                <a:uLnTx/>
                <a:uFillTx/>
              </a:rPr>
              <a:t> </a:t>
            </a:r>
          </a:p>
        </p:txBody>
      </p:sp>
      <p:sp>
        <p:nvSpPr>
          <p:cNvPr id="7" name="Action Button: Home 6">
            <a:hlinkClick r:id="rId2"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What’s happening</a:t>
            </a:r>
            <a:r>
              <a:rPr kumimoji="0" lang="en-US" sz="4400" b="0" i="0" u="none" strike="noStrike" kern="1200" cap="none" spc="0" normalizeH="0" noProof="0" dirty="0" smtClean="0">
                <a:ln>
                  <a:noFill/>
                </a:ln>
                <a:solidFill>
                  <a:schemeClr val="tx1"/>
                </a:solidFill>
                <a:effectLst/>
                <a:uLnTx/>
                <a:uFillTx/>
                <a:latin typeface="+mj-lt"/>
                <a:ea typeface="+mj-ea"/>
                <a:cs typeface="+mj-cs"/>
              </a:rPr>
              <a:t> - 200</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ext Placeholder 5"/>
          <p:cNvSpPr txBox="1">
            <a:spLocks/>
          </p:cNvSpPr>
          <p:nvPr/>
        </p:nvSpPr>
        <p:spPr>
          <a:xfrm>
            <a:off x="457200" y="1524000"/>
            <a:ext cx="8229600" cy="51054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Someone asks “are we there yet?</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rPr>
              <a:t>The car is filled with suitcases.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Your parents missed the exit.</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rPr>
              <a:t>What’s happening?</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800" dirty="0" smtClean="0"/>
              <a:t>Family road trip </a:t>
            </a:r>
            <a:r>
              <a:rPr kumimoji="0" lang="en-US" sz="48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7" name="Action Button: Home 6">
            <a:hlinkClick r:id="rId2"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What’s happening</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- 300</a:t>
            </a:r>
          </a:p>
        </p:txBody>
      </p:sp>
      <p:sp>
        <p:nvSpPr>
          <p:cNvPr id="6" name="Text Placeholder 5"/>
          <p:cNvSpPr txBox="1">
            <a:spLocks/>
          </p:cNvSpPr>
          <p:nvPr/>
        </p:nvSpPr>
        <p:spPr>
          <a:xfrm>
            <a:off x="457200" y="1524000"/>
            <a:ext cx="8229600" cy="51054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t>The doctor tells you to stay home</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rPr>
              <a:t>Your throat hurts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t>Your mom brings you soup to eat</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rPr>
              <a:t>What</a:t>
            </a:r>
            <a:r>
              <a:rPr lang="en-US" sz="2800" dirty="0" smtClean="0"/>
              <a:t>’s happening?</a:t>
            </a:r>
            <a:endParaRPr kumimoji="0" lang="en-US" sz="2800" b="0" i="0" u="none" strike="noStrike" kern="1200" cap="none" spc="0" normalizeH="0" baseline="0" noProof="0" dirty="0" smtClean="0">
              <a:ln>
                <a:noFill/>
              </a:ln>
              <a:solidFill>
                <a:schemeClr val="tx1"/>
              </a:solidFill>
              <a:effectLst/>
              <a:uLnTx/>
              <a:uFillTx/>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800" dirty="0" smtClean="0"/>
              <a:t>You have strep throat</a:t>
            </a:r>
            <a:r>
              <a:rPr kumimoji="0" lang="en-US" sz="48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7" name="Action Button: Home 6">
            <a:hlinkClick r:id="rId2"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latin typeface="+mj-lt"/>
                <a:ea typeface="+mj-ea"/>
                <a:cs typeface="+mj-cs"/>
              </a:rPr>
              <a:t>W</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hat’s happening- 400</a:t>
            </a:r>
          </a:p>
        </p:txBody>
      </p:sp>
      <p:sp>
        <p:nvSpPr>
          <p:cNvPr id="6" name="Text Placeholder 5"/>
          <p:cNvSpPr txBox="1">
            <a:spLocks/>
          </p:cNvSpPr>
          <p:nvPr/>
        </p:nvSpPr>
        <p:spPr>
          <a:xfrm>
            <a:off x="457200" y="1524000"/>
            <a:ext cx="8229600" cy="51054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t>You put the leash on fluffy</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t>Fluffy looks excited when you walk towards the door</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t>You make sure and hold on tightly when you leave the house </a:t>
            </a:r>
            <a:endParaRPr kumimoji="0" lang="en-US" sz="2800" b="0" i="0" u="none" strike="noStrike" kern="1200" cap="none" spc="0" normalizeH="0" baseline="0" noProof="0" dirty="0" smtClean="0">
              <a:ln>
                <a:noFill/>
              </a:ln>
              <a:solidFill>
                <a:schemeClr val="tx1"/>
              </a:solidFill>
              <a:effectLst/>
              <a:uLnTx/>
              <a:uFillTx/>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smtClean="0"/>
              <a:t>Going to walk fluffy who is a rowdy dog</a:t>
            </a:r>
            <a:r>
              <a:rPr kumimoji="0" lang="en-US" sz="3600" b="0" i="0" u="none" strike="noStrike" kern="1200" cap="none" spc="0" normalizeH="0" baseline="0" noProof="0" dirty="0" smtClean="0">
                <a:ln>
                  <a:noFill/>
                </a:ln>
                <a:solidFill>
                  <a:schemeClr val="tx1"/>
                </a:solidFill>
                <a:effectLst/>
                <a:uLnTx/>
                <a:uFillTx/>
              </a:rPr>
              <a:t> </a:t>
            </a:r>
          </a:p>
        </p:txBody>
      </p:sp>
      <p:sp>
        <p:nvSpPr>
          <p:cNvPr id="7" name="Action Button: Home 6">
            <a:hlinkClick r:id="rId2"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What’s happening</a:t>
            </a:r>
            <a:r>
              <a:rPr kumimoji="0" lang="en-US" sz="4400" b="0" i="0" u="none" strike="noStrike" kern="1200" cap="none" spc="0" normalizeH="0" noProof="0" dirty="0" smtClean="0">
                <a:ln>
                  <a:noFill/>
                </a:ln>
                <a:solidFill>
                  <a:schemeClr val="tx1"/>
                </a:solidFill>
                <a:effectLst/>
                <a:uLnTx/>
                <a:uFillTx/>
                <a:latin typeface="+mj-lt"/>
                <a:ea typeface="+mj-ea"/>
                <a:cs typeface="+mj-cs"/>
              </a:rPr>
              <a:t>- 500</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ext Placeholder 5"/>
          <p:cNvSpPr txBox="1">
            <a:spLocks/>
          </p:cNvSpPr>
          <p:nvPr/>
        </p:nvSpPr>
        <p:spPr>
          <a:xfrm>
            <a:off x="457200" y="1524000"/>
            <a:ext cx="7924800" cy="37338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smtClean="0"/>
              <a:t>Cheering is going on</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rPr>
              <a:t>Bright flashes went off in the air</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smtClean="0"/>
              <a:t>Tons of people were wearing red, white, and blue</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rPr>
              <a:t>What’s happening?</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Action Button: Home 6">
            <a:hlinkClick r:id="rId2"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189630" y="5588758"/>
            <a:ext cx="6172200" cy="369332"/>
          </a:xfrm>
          <a:prstGeom prst="rect">
            <a:avLst/>
          </a:prstGeom>
          <a:noFill/>
        </p:spPr>
        <p:txBody>
          <a:bodyPr wrap="square" rtlCol="0">
            <a:spAutoFit/>
          </a:bodyPr>
          <a:lstStyle/>
          <a:p>
            <a:r>
              <a:rPr lang="en-US" dirty="0"/>
              <a:t>Families were celebrating the fourth of July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Alexander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100</a:t>
            </a:r>
          </a:p>
        </p:txBody>
      </p:sp>
      <p:sp>
        <p:nvSpPr>
          <p:cNvPr id="6" name="Text Placeholder 5"/>
          <p:cNvSpPr txBox="1">
            <a:spLocks/>
          </p:cNvSpPr>
          <p:nvPr/>
        </p:nvSpPr>
        <p:spPr>
          <a:xfrm>
            <a:off x="838200" y="1524000"/>
            <a:ext cx="7848600" cy="19812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endParaRPr>
          </a:p>
        </p:txBody>
      </p:sp>
      <p:sp>
        <p:nvSpPr>
          <p:cNvPr id="7" name="Action Button: Home 6">
            <a:hlinkClick r:id="rId2"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438400" y="4456835"/>
            <a:ext cx="5334000" cy="646331"/>
          </a:xfrm>
          <a:prstGeom prst="rect">
            <a:avLst/>
          </a:prstGeom>
          <a:noFill/>
        </p:spPr>
        <p:txBody>
          <a:bodyPr wrap="square" rtlCol="0">
            <a:spAutoFit/>
          </a:bodyPr>
          <a:lstStyle/>
          <a:p>
            <a:r>
              <a:rPr lang="en-US" sz="3600" dirty="0" smtClean="0"/>
              <a:t>Friendly </a:t>
            </a:r>
            <a:endParaRPr lang="en-US" sz="3600" dirty="0"/>
          </a:p>
        </p:txBody>
      </p:sp>
      <p:sp>
        <p:nvSpPr>
          <p:cNvPr id="3" name="Rectangle 2"/>
          <p:cNvSpPr/>
          <p:nvPr/>
        </p:nvSpPr>
        <p:spPr>
          <a:xfrm>
            <a:off x="2293961" y="1905000"/>
            <a:ext cx="4572000" cy="1477328"/>
          </a:xfrm>
          <a:prstGeom prst="rect">
            <a:avLst/>
          </a:prstGeom>
        </p:spPr>
        <p:txBody>
          <a:bodyPr>
            <a:spAutoFit/>
          </a:bodyPr>
          <a:lstStyle/>
          <a:p>
            <a:r>
              <a:rPr lang="en-US" dirty="0">
                <a:hlinkClick r:id="rId3"/>
              </a:rPr>
              <a:t>http://</a:t>
            </a:r>
            <a:r>
              <a:rPr lang="en-US" dirty="0" smtClean="0">
                <a:hlinkClick r:id="rId3"/>
              </a:rPr>
              <a:t>www.youtube.com/watch?feature=player_detailpage&amp;v=3UU30-0J-Iw</a:t>
            </a:r>
            <a:r>
              <a:rPr lang="en-US" dirty="0" smtClean="0"/>
              <a:t> </a:t>
            </a:r>
          </a:p>
          <a:p>
            <a:endParaRPr lang="en-US" dirty="0"/>
          </a:p>
          <a:p>
            <a:r>
              <a:rPr lang="en-US" dirty="0" smtClean="0"/>
              <a:t>What is a characteristic of alexander that you could draw from the video?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Alexander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- 200</a:t>
            </a:r>
          </a:p>
        </p:txBody>
      </p:sp>
      <p:sp>
        <p:nvSpPr>
          <p:cNvPr id="6" name="Text Placeholder 5"/>
          <p:cNvSpPr txBox="1">
            <a:spLocks/>
          </p:cNvSpPr>
          <p:nvPr/>
        </p:nvSpPr>
        <p:spPr>
          <a:xfrm>
            <a:off x="457200" y="1524000"/>
            <a:ext cx="7467600" cy="1981200"/>
          </a:xfrm>
          <a:prstGeom prst="rect">
            <a:avLst/>
          </a:prstGeom>
        </p:spPr>
        <p:txBody>
          <a:bodyPr/>
          <a:lstStyle>
            <a:lvl1pPr>
              <a:defRPr baseline="0"/>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t>What about alexander do you think the other students liked?  </a:t>
            </a:r>
            <a:endParaRPr kumimoji="0" lang="en-US" sz="2800" b="0" i="0" u="none" strike="noStrike" kern="1200" cap="none" spc="0" normalizeH="0" baseline="0" noProof="0" dirty="0" smtClean="0">
              <a:ln>
                <a:noFill/>
              </a:ln>
              <a:solidFill>
                <a:schemeClr val="tx1"/>
              </a:solidFill>
              <a:effectLst/>
              <a:uLnTx/>
              <a:uFillTx/>
            </a:endParaRPr>
          </a:p>
        </p:txBody>
      </p:sp>
      <p:sp>
        <p:nvSpPr>
          <p:cNvPr id="7" name="Action Button: Home 6">
            <a:hlinkClick r:id="rId2" action="ppaction://hlinksldjump" highlightClick="1"/>
          </p:cNvPr>
          <p:cNvSpPr/>
          <p:nvPr/>
        </p:nvSpPr>
        <p:spPr>
          <a:xfrm>
            <a:off x="0" y="57150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828800" y="4191000"/>
            <a:ext cx="5715000" cy="523220"/>
          </a:xfrm>
          <a:prstGeom prst="rect">
            <a:avLst/>
          </a:prstGeom>
          <a:noFill/>
        </p:spPr>
        <p:txBody>
          <a:bodyPr wrap="square" rtlCol="0">
            <a:spAutoFit/>
          </a:bodyPr>
          <a:lstStyle/>
          <a:p>
            <a:r>
              <a:rPr lang="en-US" sz="2800" dirty="0" smtClean="0"/>
              <a:t>Answers may vary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SC">
  <a:themeElements>
    <a:clrScheme name="Jeopardy">
      <a:dk1>
        <a:srgbClr val="FFFFFF"/>
      </a:dk1>
      <a:lt1>
        <a:srgbClr val="FFFFFF"/>
      </a:lt1>
      <a:dk2>
        <a:srgbClr val="0070C0"/>
      </a:dk2>
      <a:lt2>
        <a:srgbClr val="95B3D7"/>
      </a:lt2>
      <a:accent1>
        <a:srgbClr val="4F81BD"/>
      </a:accent1>
      <a:accent2>
        <a:srgbClr val="00B0F0"/>
      </a:accent2>
      <a:accent3>
        <a:srgbClr val="0070C0"/>
      </a:accent3>
      <a:accent4>
        <a:srgbClr val="4F81BD"/>
      </a:accent4>
      <a:accent5>
        <a:srgbClr val="4BACC6"/>
      </a:accent5>
      <a:accent6>
        <a:srgbClr val="1F497D"/>
      </a:accent6>
      <a:hlink>
        <a:srgbClr val="FFFFFF"/>
      </a:hlink>
      <a:folHlink>
        <a:srgbClr val="95373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36A6FD6-7372-4F49-8A26-3602F3AFDF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CSC</Template>
  <TotalTime>588</TotalTime>
  <Words>792</Words>
  <Application>Microsoft Office PowerPoint</Application>
  <PresentationFormat>On-screen Show (4:3)</PresentationFormat>
  <Paragraphs>170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CSC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StephanieG</dc:creator>
  <cp:lastModifiedBy>Administrator</cp:lastModifiedBy>
  <cp:revision>16</cp:revision>
  <dcterms:created xsi:type="dcterms:W3CDTF">2011-09-11T23:08:13Z</dcterms:created>
  <dcterms:modified xsi:type="dcterms:W3CDTF">2016-12-13T16:07:48Z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TC300095759990</vt:lpwstr>
  </property>
</Properties>
</file>