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0058400" cy="73152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1890" y="-582"/>
      </p:cViewPr>
      <p:guideLst>
        <p:guide orient="horz" pos="230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7E315-A018-4557-8B14-A0D528F5D63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C6DD4-E8B3-4EC9-AE8B-09E78E7A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1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3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3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717C-BF6A-40DE-AF2F-82C0E1BC8D2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54F77-1928-4503-B5A3-79DE1837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Administrator</cp:lastModifiedBy>
  <cp:revision>3</cp:revision>
  <cp:lastPrinted>2016-12-13T16:03:18Z</cp:lastPrinted>
  <dcterms:created xsi:type="dcterms:W3CDTF">2014-09-06T02:43:59Z</dcterms:created>
  <dcterms:modified xsi:type="dcterms:W3CDTF">2016-12-13T16:03:56Z</dcterms:modified>
</cp:coreProperties>
</file>